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71"/>
  </p:notesMasterIdLst>
  <p:sldIdLst>
    <p:sldId id="256" r:id="rId5"/>
    <p:sldId id="257" r:id="rId6"/>
    <p:sldId id="259" r:id="rId7"/>
    <p:sldId id="262" r:id="rId8"/>
    <p:sldId id="264" r:id="rId9"/>
    <p:sldId id="265" r:id="rId10"/>
    <p:sldId id="267" r:id="rId11"/>
    <p:sldId id="266" r:id="rId12"/>
    <p:sldId id="269" r:id="rId13"/>
    <p:sldId id="270" r:id="rId14"/>
    <p:sldId id="271" r:id="rId15"/>
    <p:sldId id="260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61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5" r:id="rId45"/>
    <p:sldId id="306" r:id="rId46"/>
    <p:sldId id="300" r:id="rId47"/>
    <p:sldId id="301" r:id="rId48"/>
    <p:sldId id="302" r:id="rId49"/>
    <p:sldId id="307" r:id="rId50"/>
    <p:sldId id="303" r:id="rId51"/>
    <p:sldId id="304" r:id="rId52"/>
    <p:sldId id="308" r:id="rId53"/>
    <p:sldId id="309" r:id="rId54"/>
    <p:sldId id="310" r:id="rId55"/>
    <p:sldId id="315" r:id="rId56"/>
    <p:sldId id="312" r:id="rId57"/>
    <p:sldId id="314" r:id="rId58"/>
    <p:sldId id="320" r:id="rId59"/>
    <p:sldId id="321" r:id="rId60"/>
    <p:sldId id="322" r:id="rId61"/>
    <p:sldId id="323" r:id="rId62"/>
    <p:sldId id="324" r:id="rId63"/>
    <p:sldId id="325" r:id="rId64"/>
    <p:sldId id="327" r:id="rId65"/>
    <p:sldId id="326" r:id="rId66"/>
    <p:sldId id="328" r:id="rId67"/>
    <p:sldId id="329" r:id="rId68"/>
    <p:sldId id="330" r:id="rId69"/>
    <p:sldId id="25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FEA41-F74F-184B-B0B8-C6934C9BD2E7}" v="7089" dt="2025-11-08T20:41:09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84089" autoAdjust="0"/>
  </p:normalViewPr>
  <p:slideViewPr>
    <p:cSldViewPr snapToGrid="0">
      <p:cViewPr varScale="1">
        <p:scale>
          <a:sx n="142" d="100"/>
          <a:sy n="142" d="100"/>
        </p:scale>
        <p:origin x="1792" y="184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1-08T20:41:29.581" v="22080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11-05T19:55:59.028" v="76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1-05T19:55:59.028" v="76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1-08T20:06:16.694" v="20380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1-08T20:06:16.694" v="20380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11-06T12:48:59.022" v="185" actId="20577"/>
        <pc:sldMkLst>
          <pc:docMk/>
          <pc:sldMk cId="195423713" sldId="259"/>
        </pc:sldMkLst>
        <pc:spChg chg="mod">
          <ac:chgData name="Aaron J Masino" userId="2136f450-c1a6-467a-901d-8891005589d6" providerId="ADAL" clId="{ACC460FB-EDC5-55C8-B349-F928A764A37C}" dt="2025-11-06T12:48:59.022" v="185" actId="20577"/>
          <ac:spMkLst>
            <pc:docMk/>
            <pc:sldMk cId="195423713" sldId="259"/>
            <ac:spMk id="2" creationId="{1E07843D-D3DB-6B1D-02CC-0A446EC4D12E}"/>
          </ac:spMkLst>
        </pc:spChg>
      </pc:sldChg>
      <pc:sldChg chg="modSp add mod">
        <pc:chgData name="Aaron J Masino" userId="2136f450-c1a6-467a-901d-8891005589d6" providerId="ADAL" clId="{ACC460FB-EDC5-55C8-B349-F928A764A37C}" dt="2025-11-06T12:49:13.436" v="224" actId="20577"/>
        <pc:sldMkLst>
          <pc:docMk/>
          <pc:sldMk cId="162075534" sldId="260"/>
        </pc:sldMkLst>
        <pc:spChg chg="mod">
          <ac:chgData name="Aaron J Masino" userId="2136f450-c1a6-467a-901d-8891005589d6" providerId="ADAL" clId="{ACC460FB-EDC5-55C8-B349-F928A764A37C}" dt="2025-11-06T12:49:13.436" v="224" actId="20577"/>
          <ac:spMkLst>
            <pc:docMk/>
            <pc:sldMk cId="162075534" sldId="260"/>
            <ac:spMk id="2" creationId="{927F2C50-727C-5A52-23E0-6ECC23796DBC}"/>
          </ac:spMkLst>
        </pc:spChg>
      </pc:sldChg>
      <pc:sldChg chg="modSp new mod">
        <pc:chgData name="Aaron J Masino" userId="2136f450-c1a6-467a-901d-8891005589d6" providerId="ADAL" clId="{ACC460FB-EDC5-55C8-B349-F928A764A37C}" dt="2025-11-07T18:00:40.170" v="8034" actId="20577"/>
        <pc:sldMkLst>
          <pc:docMk/>
          <pc:sldMk cId="1523656786" sldId="261"/>
        </pc:sldMkLst>
        <pc:spChg chg="mod">
          <ac:chgData name="Aaron J Masino" userId="2136f450-c1a6-467a-901d-8891005589d6" providerId="ADAL" clId="{ACC460FB-EDC5-55C8-B349-F928A764A37C}" dt="2025-11-07T18:00:40.170" v="8034" actId="20577"/>
          <ac:spMkLst>
            <pc:docMk/>
            <pc:sldMk cId="1523656786" sldId="261"/>
            <ac:spMk id="2" creationId="{523CE39C-2747-EAB2-05AD-AAD2A6E0A9E4}"/>
          </ac:spMkLst>
        </pc:spChg>
      </pc:sldChg>
      <pc:sldChg chg="addSp delSp modSp new mod delAnim modAnim">
        <pc:chgData name="Aaron J Masino" userId="2136f450-c1a6-467a-901d-8891005589d6" providerId="ADAL" clId="{ACC460FB-EDC5-55C8-B349-F928A764A37C}" dt="2025-11-07T12:49:52.323" v="3407" actId="20577"/>
        <pc:sldMkLst>
          <pc:docMk/>
          <pc:sldMk cId="2309270891" sldId="262"/>
        </pc:sldMkLst>
        <pc:spChg chg="mod">
          <ac:chgData name="Aaron J Masino" userId="2136f450-c1a6-467a-901d-8891005589d6" providerId="ADAL" clId="{ACC460FB-EDC5-55C8-B349-F928A764A37C}" dt="2025-11-06T20:29:26.543" v="694" actId="20577"/>
          <ac:spMkLst>
            <pc:docMk/>
            <pc:sldMk cId="2309270891" sldId="262"/>
            <ac:spMk id="2" creationId="{F7B9F619-310F-83FA-0974-5259777C50C1}"/>
          </ac:spMkLst>
        </pc:spChg>
        <pc:spChg chg="mod">
          <ac:chgData name="Aaron J Masino" userId="2136f450-c1a6-467a-901d-8891005589d6" providerId="ADAL" clId="{ACC460FB-EDC5-55C8-B349-F928A764A37C}" dt="2025-11-07T12:49:52.323" v="3407" actId="20577"/>
          <ac:spMkLst>
            <pc:docMk/>
            <pc:sldMk cId="2309270891" sldId="262"/>
            <ac:spMk id="3" creationId="{2F947E7C-3382-72D8-9350-AE7880E27931}"/>
          </ac:spMkLst>
        </pc:spChg>
        <pc:spChg chg="add mod">
          <ac:chgData name="Aaron J Masino" userId="2136f450-c1a6-467a-901d-8891005589d6" providerId="ADAL" clId="{ACC460FB-EDC5-55C8-B349-F928A764A37C}" dt="2025-11-06T20:58:46.761" v="1304" actId="207"/>
          <ac:spMkLst>
            <pc:docMk/>
            <pc:sldMk cId="2309270891" sldId="262"/>
            <ac:spMk id="31" creationId="{67A6B80A-0745-BF76-43E5-332CBABDBFAD}"/>
          </ac:spMkLst>
        </pc:spChg>
      </pc:sldChg>
      <pc:sldChg chg="modSp add mod">
        <pc:chgData name="Aaron J Masino" userId="2136f450-c1a6-467a-901d-8891005589d6" providerId="ADAL" clId="{ACC460FB-EDC5-55C8-B349-F928A764A37C}" dt="2025-11-07T12:52:05.566" v="3421" actId="1076"/>
        <pc:sldMkLst>
          <pc:docMk/>
          <pc:sldMk cId="414946580" sldId="264"/>
        </pc:sldMkLst>
        <pc:spChg chg="mod">
          <ac:chgData name="Aaron J Masino" userId="2136f450-c1a6-467a-901d-8891005589d6" providerId="ADAL" clId="{ACC460FB-EDC5-55C8-B349-F928A764A37C}" dt="2025-11-06T21:03:13.376" v="1374" actId="113"/>
          <ac:spMkLst>
            <pc:docMk/>
            <pc:sldMk cId="414946580" sldId="264"/>
            <ac:spMk id="3" creationId="{CA8AECD0-E52B-981E-8D72-1EEFB5893E47}"/>
          </ac:spMkLst>
        </pc:spChg>
        <pc:spChg chg="mod">
          <ac:chgData name="Aaron J Masino" userId="2136f450-c1a6-467a-901d-8891005589d6" providerId="ADAL" clId="{ACC460FB-EDC5-55C8-B349-F928A764A37C}" dt="2025-11-06T21:06:04.970" v="1452" actId="20577"/>
          <ac:spMkLst>
            <pc:docMk/>
            <pc:sldMk cId="414946580" sldId="264"/>
            <ac:spMk id="15" creationId="{F588FAB2-8688-6F4D-8C27-230E1218C840}"/>
          </ac:spMkLst>
        </pc:spChg>
        <pc:spChg chg="mod">
          <ac:chgData name="Aaron J Masino" userId="2136f450-c1a6-467a-901d-8891005589d6" providerId="ADAL" clId="{ACC460FB-EDC5-55C8-B349-F928A764A37C}" dt="2025-11-06T21:06:59.709" v="1458" actId="20577"/>
          <ac:spMkLst>
            <pc:docMk/>
            <pc:sldMk cId="414946580" sldId="264"/>
            <ac:spMk id="20" creationId="{A274C7AC-61F1-E87E-5F30-3D47DEFD98F3}"/>
          </ac:spMkLst>
        </pc:spChg>
        <pc:spChg chg="mod">
          <ac:chgData name="Aaron J Masino" userId="2136f450-c1a6-467a-901d-8891005589d6" providerId="ADAL" clId="{ACC460FB-EDC5-55C8-B349-F928A764A37C}" dt="2025-11-07T12:52:05.566" v="3421" actId="1076"/>
          <ac:spMkLst>
            <pc:docMk/>
            <pc:sldMk cId="414946580" sldId="264"/>
            <ac:spMk id="25" creationId="{C8461F74-B493-66BF-10EF-8ED20A23D3CF}"/>
          </ac:spMkLst>
        </pc:spChg>
        <pc:cxnChg chg="mod">
          <ac:chgData name="Aaron J Masino" userId="2136f450-c1a6-467a-901d-8891005589d6" providerId="ADAL" clId="{ACC460FB-EDC5-55C8-B349-F928A764A37C}" dt="2025-11-07T12:52:05.566" v="3421" actId="1076"/>
          <ac:cxnSpMkLst>
            <pc:docMk/>
            <pc:sldMk cId="414946580" sldId="264"/>
            <ac:cxnSpMk id="26" creationId="{F57C0BFE-2D0C-8F55-F026-3A7C92CA2DBC}"/>
          </ac:cxnSpMkLst>
        </pc:cxnChg>
      </pc:sldChg>
      <pc:sldChg chg="addSp modSp add mod">
        <pc:chgData name="Aaron J Masino" userId="2136f450-c1a6-467a-901d-8891005589d6" providerId="ADAL" clId="{ACC460FB-EDC5-55C8-B349-F928A764A37C}" dt="2025-11-07T12:52:15.311" v="3432" actId="14100"/>
        <pc:sldMkLst>
          <pc:docMk/>
          <pc:sldMk cId="2737269433" sldId="265"/>
        </pc:sldMkLst>
        <pc:spChg chg="mod">
          <ac:chgData name="Aaron J Masino" userId="2136f450-c1a6-467a-901d-8891005589d6" providerId="ADAL" clId="{ACC460FB-EDC5-55C8-B349-F928A764A37C}" dt="2025-11-07T12:51:27.141" v="3410" actId="20577"/>
          <ac:spMkLst>
            <pc:docMk/>
            <pc:sldMk cId="2737269433" sldId="265"/>
            <ac:spMk id="3" creationId="{575E81BB-3802-EFC3-B794-8ECD6E1857BD}"/>
          </ac:spMkLst>
        </pc:spChg>
        <pc:spChg chg="mod">
          <ac:chgData name="Aaron J Masino" userId="2136f450-c1a6-467a-901d-8891005589d6" providerId="ADAL" clId="{ACC460FB-EDC5-55C8-B349-F928A764A37C}" dt="2025-11-06T21:05:38.234" v="1450" actId="20577"/>
          <ac:spMkLst>
            <pc:docMk/>
            <pc:sldMk cId="2737269433" sldId="265"/>
            <ac:spMk id="6" creationId="{23773724-B784-FD4D-B786-D5513F6CE19F}"/>
          </ac:spMkLst>
        </pc:spChg>
        <pc:spChg chg="mod">
          <ac:chgData name="Aaron J Masino" userId="2136f450-c1a6-467a-901d-8891005589d6" providerId="ADAL" clId="{ACC460FB-EDC5-55C8-B349-F928A764A37C}" dt="2025-11-06T21:06:18.813" v="1456" actId="20577"/>
          <ac:spMkLst>
            <pc:docMk/>
            <pc:sldMk cId="2737269433" sldId="265"/>
            <ac:spMk id="15" creationId="{451EFA36-CF40-D893-FD15-73CE725F0B36}"/>
          </ac:spMkLst>
        </pc:spChg>
        <pc:spChg chg="add mod">
          <ac:chgData name="Aaron J Masino" userId="2136f450-c1a6-467a-901d-8891005589d6" providerId="ADAL" clId="{ACC460FB-EDC5-55C8-B349-F928A764A37C}" dt="2025-11-06T21:58:49.718" v="1819" actId="20577"/>
          <ac:spMkLst>
            <pc:docMk/>
            <pc:sldMk cId="2737269433" sldId="265"/>
            <ac:spMk id="18" creationId="{CDC9179F-3209-274E-A8A4-E016AB42EE60}"/>
          </ac:spMkLst>
        </pc:spChg>
        <pc:spChg chg="mod">
          <ac:chgData name="Aaron J Masino" userId="2136f450-c1a6-467a-901d-8891005589d6" providerId="ADAL" clId="{ACC460FB-EDC5-55C8-B349-F928A764A37C}" dt="2025-11-06T21:51:16.063" v="1802" actId="14100"/>
          <ac:spMkLst>
            <pc:docMk/>
            <pc:sldMk cId="2737269433" sldId="265"/>
            <ac:spMk id="20" creationId="{FB3D6100-9356-D4CF-E930-33C56CD7EAB2}"/>
          </ac:spMkLst>
        </pc:spChg>
        <pc:spChg chg="mod">
          <ac:chgData name="Aaron J Masino" userId="2136f450-c1a6-467a-901d-8891005589d6" providerId="ADAL" clId="{ACC460FB-EDC5-55C8-B349-F928A764A37C}" dt="2025-11-06T21:51:56.184" v="1811" actId="20577"/>
          <ac:spMkLst>
            <pc:docMk/>
            <pc:sldMk cId="2737269433" sldId="265"/>
            <ac:spMk id="23" creationId="{75EF9834-16DB-1C0A-498B-440371F2E234}"/>
          </ac:spMkLst>
        </pc:spChg>
        <pc:spChg chg="mod">
          <ac:chgData name="Aaron J Masino" userId="2136f450-c1a6-467a-901d-8891005589d6" providerId="ADAL" clId="{ACC460FB-EDC5-55C8-B349-F928A764A37C}" dt="2025-11-07T12:52:15.311" v="3432" actId="14100"/>
          <ac:spMkLst>
            <pc:docMk/>
            <pc:sldMk cId="2737269433" sldId="265"/>
            <ac:spMk id="25" creationId="{42524E24-9D65-A5C6-9ECA-B969B745D02F}"/>
          </ac:spMkLst>
        </pc:spChg>
        <pc:spChg chg="add mod">
          <ac:chgData name="Aaron J Masino" userId="2136f450-c1a6-467a-901d-8891005589d6" providerId="ADAL" clId="{ACC460FB-EDC5-55C8-B349-F928A764A37C}" dt="2025-11-06T22:09:55.985" v="1845" actId="1076"/>
          <ac:spMkLst>
            <pc:docMk/>
            <pc:sldMk cId="2737269433" sldId="265"/>
            <ac:spMk id="27" creationId="{FF4E1637-E3FC-5C83-015A-895BEE4DEA32}"/>
          </ac:spMkLst>
        </pc:spChg>
        <pc:graphicFrameChg chg="mod modGraphic">
          <ac:chgData name="Aaron J Masino" userId="2136f450-c1a6-467a-901d-8891005589d6" providerId="ADAL" clId="{ACC460FB-EDC5-55C8-B349-F928A764A37C}" dt="2025-11-06T22:09:44.875" v="1843" actId="207"/>
          <ac:graphicFrameMkLst>
            <pc:docMk/>
            <pc:sldMk cId="2737269433" sldId="265"/>
            <ac:graphicFrameMk id="24" creationId="{2AF29394-FDA4-9481-9A2C-EEC6EE50ABEC}"/>
          </ac:graphicFrameMkLst>
        </pc:graphicFrameChg>
        <pc:cxnChg chg="mod">
          <ac:chgData name="Aaron J Masino" userId="2136f450-c1a6-467a-901d-8891005589d6" providerId="ADAL" clId="{ACC460FB-EDC5-55C8-B349-F928A764A37C}" dt="2025-11-06T21:51:38.133" v="1808" actId="1076"/>
          <ac:cxnSpMkLst>
            <pc:docMk/>
            <pc:sldMk cId="2737269433" sldId="265"/>
            <ac:cxnSpMk id="21" creationId="{1E281364-22F5-8270-AD24-6AA1E5BD5813}"/>
          </ac:cxnSpMkLst>
        </pc:cxnChg>
        <pc:cxnChg chg="mod">
          <ac:chgData name="Aaron J Masino" userId="2136f450-c1a6-467a-901d-8891005589d6" providerId="ADAL" clId="{ACC460FB-EDC5-55C8-B349-F928A764A37C}" dt="2025-11-07T12:52:15.311" v="3432" actId="14100"/>
          <ac:cxnSpMkLst>
            <pc:docMk/>
            <pc:sldMk cId="2737269433" sldId="265"/>
            <ac:cxnSpMk id="26" creationId="{A08524B6-1981-22A1-A37A-546E65D434CA}"/>
          </ac:cxnSpMkLst>
        </pc:cxnChg>
        <pc:cxnChg chg="add mod">
          <ac:chgData name="Aaron J Masino" userId="2136f450-c1a6-467a-901d-8891005589d6" providerId="ADAL" clId="{ACC460FB-EDC5-55C8-B349-F928A764A37C}" dt="2025-11-06T22:10:54.834" v="1871" actId="14100"/>
          <ac:cxnSpMkLst>
            <pc:docMk/>
            <pc:sldMk cId="2737269433" sldId="265"/>
            <ac:cxnSpMk id="29" creationId="{2230DECA-64FC-6D6B-5128-199A3DC3C56F}"/>
          </ac:cxnSpMkLst>
        </pc:cxnChg>
      </pc:sldChg>
      <pc:sldChg chg="modSp new mod">
        <pc:chgData name="Aaron J Masino" userId="2136f450-c1a6-467a-901d-8891005589d6" providerId="ADAL" clId="{ACC460FB-EDC5-55C8-B349-F928A764A37C}" dt="2025-11-07T12:53:17.340" v="3447" actId="20577"/>
        <pc:sldMkLst>
          <pc:docMk/>
          <pc:sldMk cId="2685603486" sldId="266"/>
        </pc:sldMkLst>
        <pc:spChg chg="mod">
          <ac:chgData name="Aaron J Masino" userId="2136f450-c1a6-467a-901d-8891005589d6" providerId="ADAL" clId="{ACC460FB-EDC5-55C8-B349-F928A764A37C}" dt="2025-11-06T22:13:24.151" v="1876"/>
          <ac:spMkLst>
            <pc:docMk/>
            <pc:sldMk cId="2685603486" sldId="266"/>
            <ac:spMk id="2" creationId="{1E1AE5A4-8CE1-20C3-CDB9-90384FC1F48E}"/>
          </ac:spMkLst>
        </pc:spChg>
        <pc:spChg chg="mod">
          <ac:chgData name="Aaron J Masino" userId="2136f450-c1a6-467a-901d-8891005589d6" providerId="ADAL" clId="{ACC460FB-EDC5-55C8-B349-F928A764A37C}" dt="2025-11-07T12:53:17.340" v="3447" actId="20577"/>
          <ac:spMkLst>
            <pc:docMk/>
            <pc:sldMk cId="2685603486" sldId="266"/>
            <ac:spMk id="3" creationId="{0F5955E7-A533-ED6E-28CB-DCFF9599960E}"/>
          </ac:spMkLst>
        </pc:spChg>
      </pc:sldChg>
      <pc:sldChg chg="addSp delSp modSp add mod addAnim delAnim modAnim">
        <pc:chgData name="Aaron J Masino" userId="2136f450-c1a6-467a-901d-8891005589d6" providerId="ADAL" clId="{ACC460FB-EDC5-55C8-B349-F928A764A37C}" dt="2025-11-06T22:41:00.641" v="2677" actId="1076"/>
        <pc:sldMkLst>
          <pc:docMk/>
          <pc:sldMk cId="240003080" sldId="267"/>
        </pc:sldMkLst>
        <pc:spChg chg="mod">
          <ac:chgData name="Aaron J Masino" userId="2136f450-c1a6-467a-901d-8891005589d6" providerId="ADAL" clId="{ACC460FB-EDC5-55C8-B349-F928A764A37C}" dt="2025-11-06T22:39:35.394" v="2653" actId="1076"/>
          <ac:spMkLst>
            <pc:docMk/>
            <pc:sldMk cId="240003080" sldId="267"/>
            <ac:spMk id="3" creationId="{35DA7CA0-C570-0F12-FC77-13C4BD3CFB6B}"/>
          </ac:spMkLst>
        </pc:spChg>
        <pc:spChg chg="add mod">
          <ac:chgData name="Aaron J Masino" userId="2136f450-c1a6-467a-901d-8891005589d6" providerId="ADAL" clId="{ACC460FB-EDC5-55C8-B349-F928A764A37C}" dt="2025-11-06T22:32:23.252" v="2494" actId="1036"/>
          <ac:spMkLst>
            <pc:docMk/>
            <pc:sldMk cId="240003080" sldId="267"/>
            <ac:spMk id="5" creationId="{CA269BAF-E7F0-3447-B79E-C29A2F5C2E01}"/>
          </ac:spMkLst>
        </pc:spChg>
        <pc:spChg chg="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6" creationId="{18B6B90F-920E-3E87-2626-4031702C599F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10" creationId="{2DC5346E-3D83-2455-1DC0-1DDDA1D83593}"/>
          </ac:spMkLst>
        </pc:spChg>
        <pc:spChg chg="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15" creationId="{0B7FEA6B-BB8B-F050-0A29-B56FF78129A1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17" creationId="{E4F1F1C0-99AD-FE58-BD8D-ABAAEB9D6A28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22" creationId="{CFED321D-961A-96EB-7B7D-ABE1602E15B4}"/>
          </ac:spMkLst>
        </pc:spChg>
        <pc:spChg chg="add mod">
          <ac:chgData name="Aaron J Masino" userId="2136f450-c1a6-467a-901d-8891005589d6" providerId="ADAL" clId="{ACC460FB-EDC5-55C8-B349-F928A764A37C}" dt="2025-11-06T22:37:19.657" v="2610" actId="207"/>
          <ac:spMkLst>
            <pc:docMk/>
            <pc:sldMk cId="240003080" sldId="267"/>
            <ac:spMk id="30" creationId="{8D7D350C-9BBB-A9D3-F4BB-4825270DD6A5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36" creationId="{71437179-76F6-CA28-3953-062BAD3EBE55}"/>
          </ac:spMkLst>
        </pc:spChg>
        <pc:spChg chg="add mod">
          <ac:chgData name="Aaron J Masino" userId="2136f450-c1a6-467a-901d-8891005589d6" providerId="ADAL" clId="{ACC460FB-EDC5-55C8-B349-F928A764A37C}" dt="2025-11-06T22:39:29.439" v="2651" actId="1035"/>
          <ac:spMkLst>
            <pc:docMk/>
            <pc:sldMk cId="240003080" sldId="267"/>
            <ac:spMk id="41" creationId="{792C1535-7798-9E9B-E390-4803BF892496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42" creationId="{A9668D49-656E-9E74-B1B5-4597B32AAB0F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60" creationId="{BA3B3375-0D58-6DEA-C530-93A4E841C880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63" creationId="{83D20662-E08B-EB8E-19D8-20CB37C3F68D}"/>
          </ac:spMkLst>
        </pc:spChg>
        <pc:spChg chg="add mod">
          <ac:chgData name="Aaron J Masino" userId="2136f450-c1a6-467a-901d-8891005589d6" providerId="ADAL" clId="{ACC460FB-EDC5-55C8-B349-F928A764A37C}" dt="2025-11-06T22:41:00.641" v="2677" actId="1076"/>
          <ac:spMkLst>
            <pc:docMk/>
            <pc:sldMk cId="240003080" sldId="267"/>
            <ac:spMk id="64" creationId="{3936A6FB-7246-FDD8-2F17-56F5B3402887}"/>
          </ac:spMkLst>
        </pc:spChg>
        <pc:graphicFrameChg chg="mod modGraphic">
          <ac:chgData name="Aaron J Masino" userId="2136f450-c1a6-467a-901d-8891005589d6" providerId="ADAL" clId="{ACC460FB-EDC5-55C8-B349-F928A764A37C}" dt="2025-11-06T22:32:23.252" v="2494" actId="1036"/>
          <ac:graphicFrameMkLst>
            <pc:docMk/>
            <pc:sldMk cId="240003080" sldId="267"/>
            <ac:graphicFrameMk id="4" creationId="{780DBFA8-09D3-B21F-13B6-8237B916A433}"/>
          </ac:graphicFrameMkLst>
        </pc:graphicFrameChg>
        <pc:graphicFrameChg chg="mod modGraphic">
          <ac:chgData name="Aaron J Masino" userId="2136f450-c1a6-467a-901d-8891005589d6" providerId="ADAL" clId="{ACC460FB-EDC5-55C8-B349-F928A764A37C}" dt="2025-11-06T22:33:22.252" v="2511" actId="1076"/>
          <ac:graphicFrameMkLst>
            <pc:docMk/>
            <pc:sldMk cId="240003080" sldId="267"/>
            <ac:graphicFrameMk id="13" creationId="{46E83059-5350-F2D4-313E-14EBD9E8E2ED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6T22:39:29.439" v="2651" actId="1035"/>
          <ac:graphicFrameMkLst>
            <pc:docMk/>
            <pc:sldMk cId="240003080" sldId="267"/>
            <ac:graphicFrameMk id="32" creationId="{D98CC7E9-9BD7-E328-E0C7-1AE39716646A}"/>
          </ac:graphicFrameMkLst>
        </pc:graphicFrameChg>
        <pc:graphicFrameChg chg="mod modGraphic">
          <ac:chgData name="Aaron J Masino" userId="2136f450-c1a6-467a-901d-8891005589d6" providerId="ADAL" clId="{ACC460FB-EDC5-55C8-B349-F928A764A37C}" dt="2025-11-06T22:39:29.439" v="2651" actId="1035"/>
          <ac:graphicFrameMkLst>
            <pc:docMk/>
            <pc:sldMk cId="240003080" sldId="267"/>
            <ac:graphicFrameMk id="35" creationId="{EF9981F6-5249-9FDC-0F3A-317FFBBCF64E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6T22:40:02.919" v="2662" actId="20577"/>
          <ac:graphicFrameMkLst>
            <pc:docMk/>
            <pc:sldMk cId="240003080" sldId="267"/>
            <ac:graphicFrameMk id="57" creationId="{AB4FD370-EFC4-81F9-21EC-A9CF7968F150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6T22:40:17.664" v="2668" actId="20577"/>
          <ac:graphicFrameMkLst>
            <pc:docMk/>
            <pc:sldMk cId="240003080" sldId="267"/>
            <ac:graphicFrameMk id="59" creationId="{4EA92A55-A59B-05AE-B44C-16898439A929}"/>
          </ac:graphicFrameMkLst>
        </pc:graphicFrameChg>
        <pc:picChg chg="add mod">
          <ac:chgData name="Aaron J Masino" userId="2136f450-c1a6-467a-901d-8891005589d6" providerId="ADAL" clId="{ACC460FB-EDC5-55C8-B349-F928A764A37C}" dt="2025-11-06T22:32:23.252" v="2494" actId="1036"/>
          <ac:picMkLst>
            <pc:docMk/>
            <pc:sldMk cId="240003080" sldId="267"/>
            <ac:picMk id="7" creationId="{8D9D418C-3882-0F5E-845B-DB0D04AADD51}"/>
          </ac:picMkLst>
        </pc:picChg>
        <pc:picChg chg="add mod">
          <ac:chgData name="Aaron J Masino" userId="2136f450-c1a6-467a-901d-8891005589d6" providerId="ADAL" clId="{ACC460FB-EDC5-55C8-B349-F928A764A37C}" dt="2025-11-06T22:32:23.252" v="2494" actId="1036"/>
          <ac:picMkLst>
            <pc:docMk/>
            <pc:sldMk cId="240003080" sldId="267"/>
            <ac:picMk id="14" creationId="{180F64BB-215F-0BFC-643F-D3538FE14A73}"/>
          </ac:picMkLst>
        </pc:picChg>
        <pc:picChg chg="add mod">
          <ac:chgData name="Aaron J Masino" userId="2136f450-c1a6-467a-901d-8891005589d6" providerId="ADAL" clId="{ACC460FB-EDC5-55C8-B349-F928A764A37C}" dt="2025-11-06T22:39:29.439" v="2651" actId="1035"/>
          <ac:picMkLst>
            <pc:docMk/>
            <pc:sldMk cId="240003080" sldId="267"/>
            <ac:picMk id="37" creationId="{9BECA61F-650B-EE89-1B12-A382E0072EBE}"/>
          </ac:picMkLst>
        </pc:picChg>
        <pc:picChg chg="add mod">
          <ac:chgData name="Aaron J Masino" userId="2136f450-c1a6-467a-901d-8891005589d6" providerId="ADAL" clId="{ACC460FB-EDC5-55C8-B349-F928A764A37C}" dt="2025-11-06T22:39:29.439" v="2651" actId="1035"/>
          <ac:picMkLst>
            <pc:docMk/>
            <pc:sldMk cId="240003080" sldId="267"/>
            <ac:picMk id="39" creationId="{9B8E75A3-B0EB-B45C-7D44-3A06171F3D58}"/>
          </ac:picMkLst>
        </pc:picChg>
        <pc:picChg chg="add mod">
          <ac:chgData name="Aaron J Masino" userId="2136f450-c1a6-467a-901d-8891005589d6" providerId="ADAL" clId="{ACC460FB-EDC5-55C8-B349-F928A764A37C}" dt="2025-11-06T22:39:19.315" v="2631" actId="1076"/>
          <ac:picMkLst>
            <pc:docMk/>
            <pc:sldMk cId="240003080" sldId="267"/>
            <ac:picMk id="61" creationId="{40A8C673-2599-997C-E928-DE581728A82D}"/>
          </ac:picMkLst>
        </pc:picChg>
        <pc:picChg chg="add mod">
          <ac:chgData name="Aaron J Masino" userId="2136f450-c1a6-467a-901d-8891005589d6" providerId="ADAL" clId="{ACC460FB-EDC5-55C8-B349-F928A764A37C}" dt="2025-11-06T22:39:19.315" v="2631" actId="1076"/>
          <ac:picMkLst>
            <pc:docMk/>
            <pc:sldMk cId="240003080" sldId="267"/>
            <ac:picMk id="62" creationId="{4ABC5A1C-9921-92C4-0D28-73C4654B7D0E}"/>
          </ac:picMkLst>
        </pc:picChg>
        <pc:cxnChg chg="mod">
          <ac:chgData name="Aaron J Masino" userId="2136f450-c1a6-467a-901d-8891005589d6" providerId="ADAL" clId="{ACC460FB-EDC5-55C8-B349-F928A764A37C}" dt="2025-11-06T22:36:17.309" v="2592" actId="1037"/>
          <ac:cxnSpMkLst>
            <pc:docMk/>
            <pc:sldMk cId="240003080" sldId="267"/>
            <ac:cxnSpMk id="8" creationId="{C0CA7FF0-0D8C-A820-D62F-EAB1BA7264C0}"/>
          </ac:cxnSpMkLst>
        </pc:cxnChg>
        <pc:cxnChg chg="mod">
          <ac:chgData name="Aaron J Masino" userId="2136f450-c1a6-467a-901d-8891005589d6" providerId="ADAL" clId="{ACC460FB-EDC5-55C8-B349-F928A764A37C}" dt="2025-11-06T22:39:29.439" v="2651" actId="1035"/>
          <ac:cxnSpMkLst>
            <pc:docMk/>
            <pc:sldMk cId="240003080" sldId="267"/>
            <ac:cxnSpMk id="34" creationId="{E34E487A-9AA0-24C9-BEDF-89819D503E1F}"/>
          </ac:cxnSpMkLst>
        </pc:cxnChg>
        <pc:cxnChg chg="add mod">
          <ac:chgData name="Aaron J Masino" userId="2136f450-c1a6-467a-901d-8891005589d6" providerId="ADAL" clId="{ACC460FB-EDC5-55C8-B349-F928A764A37C}" dt="2025-11-06T22:39:29.439" v="2651" actId="1035"/>
          <ac:cxnSpMkLst>
            <pc:docMk/>
            <pc:sldMk cId="240003080" sldId="267"/>
            <ac:cxnSpMk id="44" creationId="{A865594A-6DD5-EA81-F88B-97BE1752BA02}"/>
          </ac:cxnSpMkLst>
        </pc:cxnChg>
        <pc:cxnChg chg="add mod">
          <ac:chgData name="Aaron J Masino" userId="2136f450-c1a6-467a-901d-8891005589d6" providerId="ADAL" clId="{ACC460FB-EDC5-55C8-B349-F928A764A37C}" dt="2025-11-06T22:39:19.315" v="2631" actId="1076"/>
          <ac:cxnSpMkLst>
            <pc:docMk/>
            <pc:sldMk cId="240003080" sldId="267"/>
            <ac:cxnSpMk id="58" creationId="{9DFC7CD5-9C1D-FF05-CA8B-AEFFCECCFBE7}"/>
          </ac:cxnSpMkLst>
        </pc:cxnChg>
        <pc:cxnChg chg="add mod">
          <ac:chgData name="Aaron J Masino" userId="2136f450-c1a6-467a-901d-8891005589d6" providerId="ADAL" clId="{ACC460FB-EDC5-55C8-B349-F928A764A37C}" dt="2025-11-06T22:40:43.435" v="2676" actId="14100"/>
          <ac:cxnSpMkLst>
            <pc:docMk/>
            <pc:sldMk cId="240003080" sldId="267"/>
            <ac:cxnSpMk id="65" creationId="{B94329E5-E9C1-9A9E-E6DF-70B2A24890D0}"/>
          </ac:cxnSpMkLst>
        </pc:cxnChg>
      </pc:sldChg>
      <pc:sldChg chg="delSp modSp add mod">
        <pc:chgData name="Aaron J Masino" userId="2136f450-c1a6-467a-901d-8891005589d6" providerId="ADAL" clId="{ACC460FB-EDC5-55C8-B349-F928A764A37C}" dt="2025-11-06T22:45:31.241" v="2852" actId="20577"/>
        <pc:sldMkLst>
          <pc:docMk/>
          <pc:sldMk cId="360015276" sldId="269"/>
        </pc:sldMkLst>
        <pc:spChg chg="mod">
          <ac:chgData name="Aaron J Masino" userId="2136f450-c1a6-467a-901d-8891005589d6" providerId="ADAL" clId="{ACC460FB-EDC5-55C8-B349-F928A764A37C}" dt="2025-11-06T22:45:31.241" v="2852" actId="20577"/>
          <ac:spMkLst>
            <pc:docMk/>
            <pc:sldMk cId="360015276" sldId="269"/>
            <ac:spMk id="2" creationId="{35C1B4C4-F168-A773-D59F-2A3842943409}"/>
          </ac:spMkLst>
        </pc:spChg>
        <pc:spChg chg="mod">
          <ac:chgData name="Aaron J Masino" userId="2136f450-c1a6-467a-901d-8891005589d6" providerId="ADAL" clId="{ACC460FB-EDC5-55C8-B349-F928A764A37C}" dt="2025-11-06T22:45:28.804" v="2851" actId="207"/>
          <ac:spMkLst>
            <pc:docMk/>
            <pc:sldMk cId="360015276" sldId="269"/>
            <ac:spMk id="3" creationId="{1BE2C804-1236-92E7-64EF-5B8DEE7A2B64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07T12:56:23.759" v="3464" actId="1076"/>
        <pc:sldMkLst>
          <pc:docMk/>
          <pc:sldMk cId="3999793809" sldId="270"/>
        </pc:sldMkLst>
        <pc:spChg chg="mod">
          <ac:chgData name="Aaron J Masino" userId="2136f450-c1a6-467a-901d-8891005589d6" providerId="ADAL" clId="{ACC460FB-EDC5-55C8-B349-F928A764A37C}" dt="2025-11-06T22:45:52.735" v="2870" actId="20577"/>
          <ac:spMkLst>
            <pc:docMk/>
            <pc:sldMk cId="3999793809" sldId="270"/>
            <ac:spMk id="2" creationId="{735B59C2-9E74-9C5A-3BAF-C768228BE988}"/>
          </ac:spMkLst>
        </pc:spChg>
        <pc:spChg chg="mod">
          <ac:chgData name="Aaron J Masino" userId="2136f450-c1a6-467a-901d-8891005589d6" providerId="ADAL" clId="{ACC460FB-EDC5-55C8-B349-F928A764A37C}" dt="2025-11-07T12:56:16.091" v="3462" actId="20577"/>
          <ac:spMkLst>
            <pc:docMk/>
            <pc:sldMk cId="3999793809" sldId="270"/>
            <ac:spMk id="3" creationId="{56223FD8-6880-BBB4-354C-D5784E6B5492}"/>
          </ac:spMkLst>
        </pc:spChg>
        <pc:spChg chg="add mod">
          <ac:chgData name="Aaron J Masino" userId="2136f450-c1a6-467a-901d-8891005589d6" providerId="ADAL" clId="{ACC460FB-EDC5-55C8-B349-F928A764A37C}" dt="2025-11-06T22:47:52.169" v="3025"/>
          <ac:spMkLst>
            <pc:docMk/>
            <pc:sldMk cId="3999793809" sldId="270"/>
            <ac:spMk id="5" creationId="{6E08DA6C-DE6E-E3F9-17E9-0A4B37A952CB}"/>
          </ac:spMkLst>
        </pc:spChg>
        <pc:spChg chg="add mod">
          <ac:chgData name="Aaron J Masino" userId="2136f450-c1a6-467a-901d-8891005589d6" providerId="ADAL" clId="{ACC460FB-EDC5-55C8-B349-F928A764A37C}" dt="2025-11-07T12:56:23.759" v="3464" actId="1076"/>
          <ac:spMkLst>
            <pc:docMk/>
            <pc:sldMk cId="3999793809" sldId="270"/>
            <ac:spMk id="9" creationId="{0C53688B-DC24-0890-2AE2-11A0DF7D8A5B}"/>
          </ac:spMkLst>
        </pc:spChg>
        <pc:spChg chg="add del mod">
          <ac:chgData name="Aaron J Masino" userId="2136f450-c1a6-467a-901d-8891005589d6" providerId="ADAL" clId="{ACC460FB-EDC5-55C8-B349-F928A764A37C}" dt="2025-11-07T12:56:23.759" v="3464" actId="1076"/>
          <ac:spMkLst>
            <pc:docMk/>
            <pc:sldMk cId="3999793809" sldId="270"/>
            <ac:spMk id="10" creationId="{0BD1A445-2CB4-2FFB-8107-CE3312F9073F}"/>
          </ac:spMkLst>
        </pc:spChg>
        <pc:graphicFrameChg chg="add mod">
          <ac:chgData name="Aaron J Masino" userId="2136f450-c1a6-467a-901d-8891005589d6" providerId="ADAL" clId="{ACC460FB-EDC5-55C8-B349-F928A764A37C}" dt="2025-11-07T12:56:23.759" v="3464" actId="1076"/>
          <ac:graphicFrameMkLst>
            <pc:docMk/>
            <pc:sldMk cId="3999793809" sldId="270"/>
            <ac:graphicFrameMk id="8" creationId="{F912AD11-79FA-522F-BB0E-FE05E0C6B474}"/>
          </ac:graphicFrameMkLst>
        </pc:graphicFrameChg>
        <pc:picChg chg="add mod">
          <ac:chgData name="Aaron J Masino" userId="2136f450-c1a6-467a-901d-8891005589d6" providerId="ADAL" clId="{ACC460FB-EDC5-55C8-B349-F928A764A37C}" dt="2025-11-07T12:56:23.759" v="3464" actId="1076"/>
          <ac:picMkLst>
            <pc:docMk/>
            <pc:sldMk cId="3999793809" sldId="270"/>
            <ac:picMk id="4" creationId="{2E1916E7-5C67-5942-418E-71DA1ED2745B}"/>
          </ac:picMkLst>
        </pc:picChg>
      </pc:sldChg>
      <pc:sldChg chg="modSp new mod">
        <pc:chgData name="Aaron J Masino" userId="2136f450-c1a6-467a-901d-8891005589d6" providerId="ADAL" clId="{ACC460FB-EDC5-55C8-B349-F928A764A37C}" dt="2025-11-07T14:13:40.834" v="5721" actId="20577"/>
        <pc:sldMkLst>
          <pc:docMk/>
          <pc:sldMk cId="187812074" sldId="271"/>
        </pc:sldMkLst>
        <pc:spChg chg="mod">
          <ac:chgData name="Aaron J Masino" userId="2136f450-c1a6-467a-901d-8891005589d6" providerId="ADAL" clId="{ACC460FB-EDC5-55C8-B349-F928A764A37C}" dt="2025-11-06T22:49:54.536" v="3063" actId="20577"/>
          <ac:spMkLst>
            <pc:docMk/>
            <pc:sldMk cId="187812074" sldId="271"/>
            <ac:spMk id="2" creationId="{E946D159-208D-DE1F-FBCC-08CEBB3B0C7B}"/>
          </ac:spMkLst>
        </pc:spChg>
        <pc:spChg chg="mod">
          <ac:chgData name="Aaron J Masino" userId="2136f450-c1a6-467a-901d-8891005589d6" providerId="ADAL" clId="{ACC460FB-EDC5-55C8-B349-F928A764A37C}" dt="2025-11-07T14:13:40.834" v="5721" actId="20577"/>
          <ac:spMkLst>
            <pc:docMk/>
            <pc:sldMk cId="187812074" sldId="271"/>
            <ac:spMk id="3" creationId="{4411CDE6-BD47-6EFA-BE8F-CF3C39E1E111}"/>
          </ac:spMkLst>
        </pc:spChg>
      </pc:sldChg>
      <pc:sldChg chg="modSp new mod">
        <pc:chgData name="Aaron J Masino" userId="2136f450-c1a6-467a-901d-8891005589d6" providerId="ADAL" clId="{ACC460FB-EDC5-55C8-B349-F928A764A37C}" dt="2025-11-07T13:01:26.467" v="3927" actId="207"/>
        <pc:sldMkLst>
          <pc:docMk/>
          <pc:sldMk cId="3318720529" sldId="272"/>
        </pc:sldMkLst>
        <pc:spChg chg="mod">
          <ac:chgData name="Aaron J Masino" userId="2136f450-c1a6-467a-901d-8891005589d6" providerId="ADAL" clId="{ACC460FB-EDC5-55C8-B349-F928A764A37C}" dt="2025-11-07T12:57:19.880" v="3500" actId="20577"/>
          <ac:spMkLst>
            <pc:docMk/>
            <pc:sldMk cId="3318720529" sldId="272"/>
            <ac:spMk id="2" creationId="{1FF7FBAE-326F-6E29-1788-DA1FBCFB39B1}"/>
          </ac:spMkLst>
        </pc:spChg>
        <pc:spChg chg="mod">
          <ac:chgData name="Aaron J Masino" userId="2136f450-c1a6-467a-901d-8891005589d6" providerId="ADAL" clId="{ACC460FB-EDC5-55C8-B349-F928A764A37C}" dt="2025-11-07T13:01:26.467" v="3927" actId="207"/>
          <ac:spMkLst>
            <pc:docMk/>
            <pc:sldMk cId="3318720529" sldId="272"/>
            <ac:spMk id="3" creationId="{82FC6AE1-0F21-1F6D-66DD-CD0AFEC5818D}"/>
          </ac:spMkLst>
        </pc:spChg>
      </pc:sldChg>
      <pc:sldChg chg="addSp delSp modSp new mod modNotesTx">
        <pc:chgData name="Aaron J Masino" userId="2136f450-c1a6-467a-901d-8891005589d6" providerId="ADAL" clId="{ACC460FB-EDC5-55C8-B349-F928A764A37C}" dt="2025-11-07T13:36:24.872" v="4708" actId="20577"/>
        <pc:sldMkLst>
          <pc:docMk/>
          <pc:sldMk cId="2649163830" sldId="273"/>
        </pc:sldMkLst>
        <pc:spChg chg="mod">
          <ac:chgData name="Aaron J Masino" userId="2136f450-c1a6-467a-901d-8891005589d6" providerId="ADAL" clId="{ACC460FB-EDC5-55C8-B349-F928A764A37C}" dt="2025-11-07T13:07:19.741" v="3982" actId="20577"/>
          <ac:spMkLst>
            <pc:docMk/>
            <pc:sldMk cId="2649163830" sldId="273"/>
            <ac:spMk id="2" creationId="{68AC4071-BD6A-E4DD-68E1-D06F54877433}"/>
          </ac:spMkLst>
        </pc:spChg>
        <pc:spChg chg="mod">
          <ac:chgData name="Aaron J Masino" userId="2136f450-c1a6-467a-901d-8891005589d6" providerId="ADAL" clId="{ACC460FB-EDC5-55C8-B349-F928A764A37C}" dt="2025-11-07T13:36:24.872" v="4708" actId="20577"/>
          <ac:spMkLst>
            <pc:docMk/>
            <pc:sldMk cId="2649163830" sldId="273"/>
            <ac:spMk id="3" creationId="{9E3F91BF-2C1F-41C5-4087-668BFB8C9715}"/>
          </ac:spMkLst>
        </pc:spChg>
        <pc:picChg chg="add mod">
          <ac:chgData name="Aaron J Masino" userId="2136f450-c1a6-467a-901d-8891005589d6" providerId="ADAL" clId="{ACC460FB-EDC5-55C8-B349-F928A764A37C}" dt="2025-11-07T13:34:24.699" v="4700" actId="1076"/>
          <ac:picMkLst>
            <pc:docMk/>
            <pc:sldMk cId="2649163830" sldId="273"/>
            <ac:picMk id="4" creationId="{48248A2D-CF32-4061-2F44-4405512306CC}"/>
          </ac:picMkLst>
        </pc:picChg>
        <pc:picChg chg="add del mod">
          <ac:chgData name="Aaron J Masino" userId="2136f450-c1a6-467a-901d-8891005589d6" providerId="ADAL" clId="{ACC460FB-EDC5-55C8-B349-F928A764A37C}" dt="2025-11-07T13:35:34.884" v="4701" actId="478"/>
          <ac:picMkLst>
            <pc:docMk/>
            <pc:sldMk cId="2649163830" sldId="273"/>
            <ac:picMk id="5" creationId="{71F5637B-1E91-9E6B-C69B-26C7D043D79B}"/>
          </ac:picMkLst>
        </pc:picChg>
        <pc:picChg chg="add mod">
          <ac:chgData name="Aaron J Masino" userId="2136f450-c1a6-467a-901d-8891005589d6" providerId="ADAL" clId="{ACC460FB-EDC5-55C8-B349-F928A764A37C}" dt="2025-11-07T13:36:00.444" v="4705" actId="1076"/>
          <ac:picMkLst>
            <pc:docMk/>
            <pc:sldMk cId="2649163830" sldId="273"/>
            <ac:picMk id="6" creationId="{859408B1-D062-A408-EF7F-CF97D9CA26CE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7T14:09:42.126" v="5651" actId="5793"/>
        <pc:sldMkLst>
          <pc:docMk/>
          <pc:sldMk cId="1778533170" sldId="274"/>
        </pc:sldMkLst>
        <pc:spChg chg="mod">
          <ac:chgData name="Aaron J Masino" userId="2136f450-c1a6-467a-901d-8891005589d6" providerId="ADAL" clId="{ACC460FB-EDC5-55C8-B349-F928A764A37C}" dt="2025-11-07T13:54:04.806" v="4732" actId="20577"/>
          <ac:spMkLst>
            <pc:docMk/>
            <pc:sldMk cId="1778533170" sldId="274"/>
            <ac:spMk id="2" creationId="{AABF3D1F-4773-68F1-C877-183EC7D9303A}"/>
          </ac:spMkLst>
        </pc:spChg>
        <pc:spChg chg="mod">
          <ac:chgData name="Aaron J Masino" userId="2136f450-c1a6-467a-901d-8891005589d6" providerId="ADAL" clId="{ACC460FB-EDC5-55C8-B349-F928A764A37C}" dt="2025-11-07T14:09:42.126" v="5651" actId="5793"/>
          <ac:spMkLst>
            <pc:docMk/>
            <pc:sldMk cId="1778533170" sldId="274"/>
            <ac:spMk id="3" creationId="{F4FF105E-AA35-9EEB-196D-B98EB9611F5E}"/>
          </ac:spMkLst>
        </pc:spChg>
        <pc:spChg chg="add mod">
          <ac:chgData name="Aaron J Masino" userId="2136f450-c1a6-467a-901d-8891005589d6" providerId="ADAL" clId="{ACC460FB-EDC5-55C8-B349-F928A764A37C}" dt="2025-11-07T14:09:09.484" v="5648" actId="1076"/>
          <ac:spMkLst>
            <pc:docMk/>
            <pc:sldMk cId="1778533170" sldId="274"/>
            <ac:spMk id="7" creationId="{BF01FE2F-00A7-5F09-2099-017B789CC835}"/>
          </ac:spMkLst>
        </pc:spChg>
        <pc:picChg chg="del">
          <ac:chgData name="Aaron J Masino" userId="2136f450-c1a6-467a-901d-8891005589d6" providerId="ADAL" clId="{ACC460FB-EDC5-55C8-B349-F928A764A37C}" dt="2025-11-07T14:05:41.506" v="5397" actId="478"/>
          <ac:picMkLst>
            <pc:docMk/>
            <pc:sldMk cId="1778533170" sldId="274"/>
            <ac:picMk id="4" creationId="{EACEC715-9148-11FF-C638-ABC29C451F6D}"/>
          </ac:picMkLst>
        </pc:picChg>
        <pc:picChg chg="add mod modCrop">
          <ac:chgData name="Aaron J Masino" userId="2136f450-c1a6-467a-901d-8891005589d6" providerId="ADAL" clId="{ACC460FB-EDC5-55C8-B349-F928A764A37C}" dt="2025-11-07T14:08:25.864" v="5580" actId="1076"/>
          <ac:picMkLst>
            <pc:docMk/>
            <pc:sldMk cId="1778533170" sldId="274"/>
            <ac:picMk id="5" creationId="{299993A5-5CC9-C2E4-FD2B-AA881EBFE4F7}"/>
          </ac:picMkLst>
        </pc:picChg>
        <pc:picChg chg="del">
          <ac:chgData name="Aaron J Masino" userId="2136f450-c1a6-467a-901d-8891005589d6" providerId="ADAL" clId="{ACC460FB-EDC5-55C8-B349-F928A764A37C}" dt="2025-11-07T14:05:39.889" v="5396" actId="478"/>
          <ac:picMkLst>
            <pc:docMk/>
            <pc:sldMk cId="1778533170" sldId="274"/>
            <ac:picMk id="6" creationId="{85D63E16-7233-22B7-CE9A-8E8F7EF44E02}"/>
          </ac:picMkLst>
        </pc:picChg>
      </pc:sldChg>
      <pc:sldChg chg="modSp add">
        <pc:chgData name="Aaron J Masino" userId="2136f450-c1a6-467a-901d-8891005589d6" providerId="ADAL" clId="{ACC460FB-EDC5-55C8-B349-F928A764A37C}" dt="2025-11-07T14:10:42.144" v="5656" actId="20577"/>
        <pc:sldMkLst>
          <pc:docMk/>
          <pc:sldMk cId="754923366" sldId="275"/>
        </pc:sldMkLst>
        <pc:spChg chg="mod">
          <ac:chgData name="Aaron J Masino" userId="2136f450-c1a6-467a-901d-8891005589d6" providerId="ADAL" clId="{ACC460FB-EDC5-55C8-B349-F928A764A37C}" dt="2025-11-07T14:10:42.144" v="5656" actId="20577"/>
          <ac:spMkLst>
            <pc:docMk/>
            <pc:sldMk cId="754923366" sldId="275"/>
            <ac:spMk id="3" creationId="{618E7819-BB1B-8789-8D93-E06BA3A842AC}"/>
          </ac:spMkLst>
        </pc:spChg>
      </pc:sldChg>
      <pc:sldChg chg="modSp add ord">
        <pc:chgData name="Aaron J Masino" userId="2136f450-c1a6-467a-901d-8891005589d6" providerId="ADAL" clId="{ACC460FB-EDC5-55C8-B349-F928A764A37C}" dt="2025-11-07T14:10:22.960" v="5654" actId="20578"/>
        <pc:sldMkLst>
          <pc:docMk/>
          <pc:sldMk cId="3874059421" sldId="276"/>
        </pc:sldMkLst>
        <pc:spChg chg="mod">
          <ac:chgData name="Aaron J Masino" userId="2136f450-c1a6-467a-901d-8891005589d6" providerId="ADAL" clId="{ACC460FB-EDC5-55C8-B349-F928A764A37C}" dt="2025-11-07T14:10:17.294" v="5653" actId="20577"/>
          <ac:spMkLst>
            <pc:docMk/>
            <pc:sldMk cId="3874059421" sldId="276"/>
            <ac:spMk id="3" creationId="{CA4E2551-7634-235C-432F-CD49EF6B952A}"/>
          </ac:spMkLst>
        </pc:spChg>
      </pc:sldChg>
      <pc:sldChg chg="add">
        <pc:chgData name="Aaron J Masino" userId="2136f450-c1a6-467a-901d-8891005589d6" providerId="ADAL" clId="{ACC460FB-EDC5-55C8-B349-F928A764A37C}" dt="2025-11-07T14:10:35.254" v="5655" actId="2890"/>
        <pc:sldMkLst>
          <pc:docMk/>
          <pc:sldMk cId="4053619227" sldId="277"/>
        </pc:sldMkLst>
      </pc:sldChg>
      <pc:sldChg chg="addSp delSp modSp new mod">
        <pc:chgData name="Aaron J Masino" userId="2136f450-c1a6-467a-901d-8891005589d6" providerId="ADAL" clId="{ACC460FB-EDC5-55C8-B349-F928A764A37C}" dt="2025-11-07T15:54:42.253" v="6553" actId="478"/>
        <pc:sldMkLst>
          <pc:docMk/>
          <pc:sldMk cId="4245493193" sldId="278"/>
        </pc:sldMkLst>
        <pc:spChg chg="mod">
          <ac:chgData name="Aaron J Masino" userId="2136f450-c1a6-467a-901d-8891005589d6" providerId="ADAL" clId="{ACC460FB-EDC5-55C8-B349-F928A764A37C}" dt="2025-11-07T14:28:40.122" v="5757" actId="313"/>
          <ac:spMkLst>
            <pc:docMk/>
            <pc:sldMk cId="4245493193" sldId="278"/>
            <ac:spMk id="2" creationId="{77C31FBB-366F-3A82-97AC-14914DA50999}"/>
          </ac:spMkLst>
        </pc:spChg>
        <pc:spChg chg="mod">
          <ac:chgData name="Aaron J Masino" userId="2136f450-c1a6-467a-901d-8891005589d6" providerId="ADAL" clId="{ACC460FB-EDC5-55C8-B349-F928A764A37C}" dt="2025-11-07T15:54:27.888" v="6549" actId="20577"/>
          <ac:spMkLst>
            <pc:docMk/>
            <pc:sldMk cId="4245493193" sldId="278"/>
            <ac:spMk id="3" creationId="{26EA88D6-6A7C-F78A-7267-E1CB04A2E862}"/>
          </ac:spMkLst>
        </pc:spChg>
        <pc:spChg chg="add del mod">
          <ac:chgData name="Aaron J Masino" userId="2136f450-c1a6-467a-901d-8891005589d6" providerId="ADAL" clId="{ACC460FB-EDC5-55C8-B349-F928A764A37C}" dt="2025-11-07T15:54:37.990" v="6551" actId="478"/>
          <ac:spMkLst>
            <pc:docMk/>
            <pc:sldMk cId="4245493193" sldId="278"/>
            <ac:spMk id="4" creationId="{1F7FF697-7AA4-04BE-ABF8-458B57E77906}"/>
          </ac:spMkLst>
        </pc:spChg>
        <pc:spChg chg="add del mod">
          <ac:chgData name="Aaron J Masino" userId="2136f450-c1a6-467a-901d-8891005589d6" providerId="ADAL" clId="{ACC460FB-EDC5-55C8-B349-F928A764A37C}" dt="2025-11-07T15:54:32.068" v="6550" actId="478"/>
          <ac:spMkLst>
            <pc:docMk/>
            <pc:sldMk cId="4245493193" sldId="278"/>
            <ac:spMk id="12" creationId="{6948A69F-2A28-565B-E136-88E6A10E7B2F}"/>
          </ac:spMkLst>
        </pc:spChg>
        <pc:picChg chg="add del mod modCrop">
          <ac:chgData name="Aaron J Masino" userId="2136f450-c1a6-467a-901d-8891005589d6" providerId="ADAL" clId="{ACC460FB-EDC5-55C8-B349-F928A764A37C}" dt="2025-11-07T15:54:40.321" v="6552" actId="478"/>
          <ac:picMkLst>
            <pc:docMk/>
            <pc:sldMk cId="4245493193" sldId="278"/>
            <ac:picMk id="16" creationId="{B8797CDC-63F4-7C17-1C08-31916A33CDD6}"/>
          </ac:picMkLst>
        </pc:picChg>
        <pc:picChg chg="add del mod">
          <ac:chgData name="Aaron J Masino" userId="2136f450-c1a6-467a-901d-8891005589d6" providerId="ADAL" clId="{ACC460FB-EDC5-55C8-B349-F928A764A37C}" dt="2025-11-07T15:54:42.253" v="6553" actId="478"/>
          <ac:picMkLst>
            <pc:docMk/>
            <pc:sldMk cId="4245493193" sldId="278"/>
            <ac:picMk id="17" creationId="{90ABB9AD-C51D-1C10-208A-B63EDFA828A7}"/>
          </ac:picMkLst>
        </pc:picChg>
        <pc:cxnChg chg="add del mod">
          <ac:chgData name="Aaron J Masino" userId="2136f450-c1a6-467a-901d-8891005589d6" providerId="ADAL" clId="{ACC460FB-EDC5-55C8-B349-F928A764A37C}" dt="2025-11-07T15:54:37.990" v="6551" actId="478"/>
          <ac:cxnSpMkLst>
            <pc:docMk/>
            <pc:sldMk cId="4245493193" sldId="278"/>
            <ac:cxnSpMk id="6" creationId="{6D67EED9-5348-DE80-8DE0-798EBCDC4350}"/>
          </ac:cxnSpMkLst>
        </pc:cxnChg>
        <pc:cxnChg chg="add del mod">
          <ac:chgData name="Aaron J Masino" userId="2136f450-c1a6-467a-901d-8891005589d6" providerId="ADAL" clId="{ACC460FB-EDC5-55C8-B349-F928A764A37C}" dt="2025-11-07T15:54:32.068" v="6550" actId="478"/>
          <ac:cxnSpMkLst>
            <pc:docMk/>
            <pc:sldMk cId="4245493193" sldId="278"/>
            <ac:cxnSpMk id="13" creationId="{F2B6AF60-0684-88FD-C7EF-51FACE6805EF}"/>
          </ac:cxnSpMkLst>
        </pc:cxnChg>
      </pc:sldChg>
      <pc:sldChg chg="delSp modSp add mod">
        <pc:chgData name="Aaron J Masino" userId="2136f450-c1a6-467a-901d-8891005589d6" providerId="ADAL" clId="{ACC460FB-EDC5-55C8-B349-F928A764A37C}" dt="2025-11-07T15:55:07.541" v="6557" actId="478"/>
        <pc:sldMkLst>
          <pc:docMk/>
          <pc:sldMk cId="2473153377" sldId="279"/>
        </pc:sldMkLst>
        <pc:spChg chg="mod">
          <ac:chgData name="Aaron J Masino" userId="2136f450-c1a6-467a-901d-8891005589d6" providerId="ADAL" clId="{ACC460FB-EDC5-55C8-B349-F928A764A37C}" dt="2025-11-07T15:55:03.422" v="6556" actId="5793"/>
          <ac:spMkLst>
            <pc:docMk/>
            <pc:sldMk cId="2473153377" sldId="279"/>
            <ac:spMk id="3" creationId="{6FCB77A8-7D6E-6436-9D27-E50C613F78F4}"/>
          </ac:spMkLst>
        </pc:spChg>
        <pc:spChg chg="del">
          <ac:chgData name="Aaron J Masino" userId="2136f450-c1a6-467a-901d-8891005589d6" providerId="ADAL" clId="{ACC460FB-EDC5-55C8-B349-F928A764A37C}" dt="2025-11-07T15:55:07.541" v="6557" actId="478"/>
          <ac:spMkLst>
            <pc:docMk/>
            <pc:sldMk cId="2473153377" sldId="279"/>
            <ac:spMk id="4" creationId="{9194FB9F-62DB-B6E8-F460-4050BBF24462}"/>
          </ac:spMkLst>
        </pc:spChg>
        <pc:spChg chg="del">
          <ac:chgData name="Aaron J Masino" userId="2136f450-c1a6-467a-901d-8891005589d6" providerId="ADAL" clId="{ACC460FB-EDC5-55C8-B349-F928A764A37C}" dt="2025-11-07T15:55:07.541" v="6557" actId="478"/>
          <ac:spMkLst>
            <pc:docMk/>
            <pc:sldMk cId="2473153377" sldId="279"/>
            <ac:spMk id="12" creationId="{9170F668-B887-F60A-F4EF-C73A90B08054}"/>
          </ac:spMkLst>
        </pc:spChg>
        <pc:cxnChg chg="del mod">
          <ac:chgData name="Aaron J Masino" userId="2136f450-c1a6-467a-901d-8891005589d6" providerId="ADAL" clId="{ACC460FB-EDC5-55C8-B349-F928A764A37C}" dt="2025-11-07T15:55:07.541" v="6557" actId="478"/>
          <ac:cxnSpMkLst>
            <pc:docMk/>
            <pc:sldMk cId="2473153377" sldId="279"/>
            <ac:cxnSpMk id="6" creationId="{A03F0DBD-6F4C-6B03-C008-F5FFE88CEA89}"/>
          </ac:cxnSpMkLst>
        </pc:cxnChg>
        <pc:cxnChg chg="del mod">
          <ac:chgData name="Aaron J Masino" userId="2136f450-c1a6-467a-901d-8891005589d6" providerId="ADAL" clId="{ACC460FB-EDC5-55C8-B349-F928A764A37C}" dt="2025-11-07T15:55:07.541" v="6557" actId="478"/>
          <ac:cxnSpMkLst>
            <pc:docMk/>
            <pc:sldMk cId="2473153377" sldId="279"/>
            <ac:cxnSpMk id="13" creationId="{11A2FEDB-48B4-8C67-BD18-218D6BEE3529}"/>
          </ac:cxnSpMkLst>
        </pc:cxnChg>
      </pc:sldChg>
      <pc:sldChg chg="add">
        <pc:chgData name="Aaron J Masino" userId="2136f450-c1a6-467a-901d-8891005589d6" providerId="ADAL" clId="{ACC460FB-EDC5-55C8-B349-F928A764A37C}" dt="2025-11-07T15:54:57.542" v="6554" actId="2890"/>
        <pc:sldMkLst>
          <pc:docMk/>
          <pc:sldMk cId="3889251619" sldId="280"/>
        </pc:sldMkLst>
      </pc:sldChg>
      <pc:sldChg chg="addSp delSp modSp new mod">
        <pc:chgData name="Aaron J Masino" userId="2136f450-c1a6-467a-901d-8891005589d6" providerId="ADAL" clId="{ACC460FB-EDC5-55C8-B349-F928A764A37C}" dt="2025-11-07T16:47:03.001" v="7671" actId="20577"/>
        <pc:sldMkLst>
          <pc:docMk/>
          <pc:sldMk cId="3712936346" sldId="281"/>
        </pc:sldMkLst>
        <pc:spChg chg="mod">
          <ac:chgData name="Aaron J Masino" userId="2136f450-c1a6-467a-901d-8891005589d6" providerId="ADAL" clId="{ACC460FB-EDC5-55C8-B349-F928A764A37C}" dt="2025-11-07T16:47:03.001" v="7671" actId="20577"/>
          <ac:spMkLst>
            <pc:docMk/>
            <pc:sldMk cId="3712936346" sldId="281"/>
            <ac:spMk id="2" creationId="{59017489-FBA6-C917-2EE1-AA4E1FEBC69A}"/>
          </ac:spMkLst>
        </pc:spChg>
        <pc:spChg chg="mod">
          <ac:chgData name="Aaron J Masino" userId="2136f450-c1a6-467a-901d-8891005589d6" providerId="ADAL" clId="{ACC460FB-EDC5-55C8-B349-F928A764A37C}" dt="2025-11-07T16:33:45.469" v="7052"/>
          <ac:spMkLst>
            <pc:docMk/>
            <pc:sldMk cId="3712936346" sldId="281"/>
            <ac:spMk id="3" creationId="{9280D465-6CE5-DE0B-5DEC-246D196764D0}"/>
          </ac:spMkLst>
        </pc:spChg>
        <pc:spChg chg="add mod">
          <ac:chgData name="Aaron J Masino" userId="2136f450-c1a6-467a-901d-8891005589d6" providerId="ADAL" clId="{ACC460FB-EDC5-55C8-B349-F928A764A37C}" dt="2025-11-07T16:28:10.245" v="6765"/>
          <ac:spMkLst>
            <pc:docMk/>
            <pc:sldMk cId="3712936346" sldId="281"/>
            <ac:spMk id="5" creationId="{0819B15A-CB5A-17B4-57D8-B2AD8DE06E98}"/>
          </ac:spMkLst>
        </pc:spChg>
        <pc:spChg chg="add del mod">
          <ac:chgData name="Aaron J Masino" userId="2136f450-c1a6-467a-901d-8891005589d6" providerId="ADAL" clId="{ACC460FB-EDC5-55C8-B349-F928A764A37C}" dt="2025-11-07T16:33:34.713" v="7050" actId="478"/>
          <ac:spMkLst>
            <pc:docMk/>
            <pc:sldMk cId="3712936346" sldId="281"/>
            <ac:spMk id="6" creationId="{EE1358A5-E773-56E7-1D6D-7D514223561A}"/>
          </ac:spMkLst>
        </pc:spChg>
        <pc:spChg chg="add mod">
          <ac:chgData name="Aaron J Masino" userId="2136f450-c1a6-467a-901d-8891005589d6" providerId="ADAL" clId="{ACC460FB-EDC5-55C8-B349-F928A764A37C}" dt="2025-11-07T16:33:35.447" v="7051"/>
          <ac:spMkLst>
            <pc:docMk/>
            <pc:sldMk cId="3712936346" sldId="281"/>
            <ac:spMk id="7" creationId="{64315114-5D59-818A-BAE2-D7026D46C35A}"/>
          </ac:spMkLst>
        </pc:spChg>
        <pc:picChg chg="add mod">
          <ac:chgData name="Aaron J Masino" userId="2136f450-c1a6-467a-901d-8891005589d6" providerId="ADAL" clId="{ACC460FB-EDC5-55C8-B349-F928A764A37C}" dt="2025-11-07T16:30:40.910" v="6879" actId="1076"/>
          <ac:picMkLst>
            <pc:docMk/>
            <pc:sldMk cId="3712936346" sldId="281"/>
            <ac:picMk id="4" creationId="{C36D9320-1E5C-D704-01C3-CEC126AFD412}"/>
          </ac:picMkLst>
        </pc:picChg>
      </pc:sldChg>
      <pc:sldChg chg="modSp add mod">
        <pc:chgData name="Aaron J Masino" userId="2136f450-c1a6-467a-901d-8891005589d6" providerId="ADAL" clId="{ACC460FB-EDC5-55C8-B349-F928A764A37C}" dt="2025-11-07T16:47:08.261" v="7672" actId="20577"/>
        <pc:sldMkLst>
          <pc:docMk/>
          <pc:sldMk cId="828036363" sldId="282"/>
        </pc:sldMkLst>
        <pc:spChg chg="mod">
          <ac:chgData name="Aaron J Masino" userId="2136f450-c1a6-467a-901d-8891005589d6" providerId="ADAL" clId="{ACC460FB-EDC5-55C8-B349-F928A764A37C}" dt="2025-11-07T16:47:08.261" v="7672" actId="20577"/>
          <ac:spMkLst>
            <pc:docMk/>
            <pc:sldMk cId="828036363" sldId="282"/>
            <ac:spMk id="2" creationId="{24B86AB2-A0EB-5697-FC8D-C3EC4C571643}"/>
          </ac:spMkLst>
        </pc:spChg>
        <pc:spChg chg="mod">
          <ac:chgData name="Aaron J Masino" userId="2136f450-c1a6-467a-901d-8891005589d6" providerId="ADAL" clId="{ACC460FB-EDC5-55C8-B349-F928A764A37C}" dt="2025-11-07T16:33:17.273" v="7049"/>
          <ac:spMkLst>
            <pc:docMk/>
            <pc:sldMk cId="828036363" sldId="282"/>
            <ac:spMk id="3" creationId="{DB3ABC95-A359-3B14-9347-8BB3DD8E5AA6}"/>
          </ac:spMkLst>
        </pc:spChg>
        <pc:spChg chg="mod">
          <ac:chgData name="Aaron J Masino" userId="2136f450-c1a6-467a-901d-8891005589d6" providerId="ADAL" clId="{ACC460FB-EDC5-55C8-B349-F928A764A37C}" dt="2025-11-07T16:31:54.176" v="6970" actId="1076"/>
          <ac:spMkLst>
            <pc:docMk/>
            <pc:sldMk cId="828036363" sldId="282"/>
            <ac:spMk id="6" creationId="{928F9212-F680-E00C-84EC-E739DCDE5E90}"/>
          </ac:spMkLst>
        </pc:spChg>
      </pc:sldChg>
      <pc:sldChg chg="modSp new mod">
        <pc:chgData name="Aaron J Masino" userId="2136f450-c1a6-467a-901d-8891005589d6" providerId="ADAL" clId="{ACC460FB-EDC5-55C8-B349-F928A764A37C}" dt="2025-11-07T16:47:15.080" v="7673" actId="207"/>
        <pc:sldMkLst>
          <pc:docMk/>
          <pc:sldMk cId="2432564895" sldId="283"/>
        </pc:sldMkLst>
        <pc:spChg chg="mod">
          <ac:chgData name="Aaron J Masino" userId="2136f450-c1a6-467a-901d-8891005589d6" providerId="ADAL" clId="{ACC460FB-EDC5-55C8-B349-F928A764A37C}" dt="2025-11-07T16:35:01.968" v="7078" actId="20577"/>
          <ac:spMkLst>
            <pc:docMk/>
            <pc:sldMk cId="2432564895" sldId="283"/>
            <ac:spMk id="2" creationId="{16B66408-EF7C-E9D4-4725-B5CC0694B2CD}"/>
          </ac:spMkLst>
        </pc:spChg>
        <pc:spChg chg="mod">
          <ac:chgData name="Aaron J Masino" userId="2136f450-c1a6-467a-901d-8891005589d6" providerId="ADAL" clId="{ACC460FB-EDC5-55C8-B349-F928A764A37C}" dt="2025-11-07T16:47:15.080" v="7673" actId="207"/>
          <ac:spMkLst>
            <pc:docMk/>
            <pc:sldMk cId="2432564895" sldId="283"/>
            <ac:spMk id="3" creationId="{1D60F8E6-20C3-6D00-2A1E-39D3DCFAC262}"/>
          </ac:spMkLst>
        </pc:spChg>
      </pc:sldChg>
      <pc:sldChg chg="modSp new mod">
        <pc:chgData name="Aaron J Masino" userId="2136f450-c1a6-467a-901d-8891005589d6" providerId="ADAL" clId="{ACC460FB-EDC5-55C8-B349-F928A764A37C}" dt="2025-11-07T16:52:07.673" v="7934" actId="207"/>
        <pc:sldMkLst>
          <pc:docMk/>
          <pc:sldMk cId="319520628" sldId="284"/>
        </pc:sldMkLst>
        <pc:spChg chg="mod">
          <ac:chgData name="Aaron J Masino" userId="2136f450-c1a6-467a-901d-8891005589d6" providerId="ADAL" clId="{ACC460FB-EDC5-55C8-B349-F928A764A37C}" dt="2025-11-07T16:46:16.856" v="7670"/>
          <ac:spMkLst>
            <pc:docMk/>
            <pc:sldMk cId="319520628" sldId="284"/>
            <ac:spMk id="2" creationId="{AF2E2243-ADCC-2CE1-3216-708C49CC2F4D}"/>
          </ac:spMkLst>
        </pc:spChg>
        <pc:spChg chg="mod">
          <ac:chgData name="Aaron J Masino" userId="2136f450-c1a6-467a-901d-8891005589d6" providerId="ADAL" clId="{ACC460FB-EDC5-55C8-B349-F928A764A37C}" dt="2025-11-07T16:52:07.673" v="7934" actId="207"/>
          <ac:spMkLst>
            <pc:docMk/>
            <pc:sldMk cId="319520628" sldId="284"/>
            <ac:spMk id="3" creationId="{F43509ED-8AFC-F605-7203-4A206AF070ED}"/>
          </ac:spMkLst>
        </pc:spChg>
      </pc:sldChg>
      <pc:sldChg chg="modSp add mod">
        <pc:chgData name="Aaron J Masino" userId="2136f450-c1a6-467a-901d-8891005589d6" providerId="ADAL" clId="{ACC460FB-EDC5-55C8-B349-F928A764A37C}" dt="2025-11-07T18:43:01.765" v="10117" actId="20577"/>
        <pc:sldMkLst>
          <pc:docMk/>
          <pc:sldMk cId="2839603814" sldId="285"/>
        </pc:sldMkLst>
        <pc:spChg chg="mod">
          <ac:chgData name="Aaron J Masino" userId="2136f450-c1a6-467a-901d-8891005589d6" providerId="ADAL" clId="{ACC460FB-EDC5-55C8-B349-F928A764A37C}" dt="2025-11-07T18:43:01.765" v="10117" actId="20577"/>
          <ac:spMkLst>
            <pc:docMk/>
            <pc:sldMk cId="2839603814" sldId="285"/>
            <ac:spMk id="2" creationId="{AB3FA796-0F2C-D648-91F6-8B0710BF49FA}"/>
          </ac:spMkLst>
        </pc:spChg>
      </pc:sldChg>
      <pc:sldChg chg="addSp modSp new mod">
        <pc:chgData name="Aaron J Masino" userId="2136f450-c1a6-467a-901d-8891005589d6" providerId="ADAL" clId="{ACC460FB-EDC5-55C8-B349-F928A764A37C}" dt="2025-11-07T18:12:36.323" v="8816" actId="1076"/>
        <pc:sldMkLst>
          <pc:docMk/>
          <pc:sldMk cId="742746622" sldId="286"/>
        </pc:sldMkLst>
        <pc:spChg chg="mod">
          <ac:chgData name="Aaron J Masino" userId="2136f450-c1a6-467a-901d-8891005589d6" providerId="ADAL" clId="{ACC460FB-EDC5-55C8-B349-F928A764A37C}" dt="2025-11-07T18:01:36.090" v="8072" actId="20577"/>
          <ac:spMkLst>
            <pc:docMk/>
            <pc:sldMk cId="742746622" sldId="286"/>
            <ac:spMk id="2" creationId="{D6D9F192-E890-5A41-70E6-80E5AC1947DF}"/>
          </ac:spMkLst>
        </pc:spChg>
        <pc:spChg chg="mod">
          <ac:chgData name="Aaron J Masino" userId="2136f450-c1a6-467a-901d-8891005589d6" providerId="ADAL" clId="{ACC460FB-EDC5-55C8-B349-F928A764A37C}" dt="2025-11-07T18:11:43.290" v="8752" actId="20577"/>
          <ac:spMkLst>
            <pc:docMk/>
            <pc:sldMk cId="742746622" sldId="286"/>
            <ac:spMk id="3" creationId="{2FA74C19-5E9E-ABE9-31A9-894E5DBE7446}"/>
          </ac:spMkLst>
        </pc:spChg>
        <pc:spChg chg="add mod">
          <ac:chgData name="Aaron J Masino" userId="2136f450-c1a6-467a-901d-8891005589d6" providerId="ADAL" clId="{ACC460FB-EDC5-55C8-B349-F928A764A37C}" dt="2025-11-07T18:12:36.323" v="8816" actId="1076"/>
          <ac:spMkLst>
            <pc:docMk/>
            <pc:sldMk cId="742746622" sldId="286"/>
            <ac:spMk id="4" creationId="{4103E42F-EAAE-D89F-1575-28E248FFD6C1}"/>
          </ac:spMkLst>
        </pc:spChg>
      </pc:sldChg>
      <pc:sldChg chg="addSp modSp new mod">
        <pc:chgData name="Aaron J Masino" userId="2136f450-c1a6-467a-901d-8891005589d6" providerId="ADAL" clId="{ACC460FB-EDC5-55C8-B349-F928A764A37C}" dt="2025-11-07T18:43:59.257" v="10184" actId="20577"/>
        <pc:sldMkLst>
          <pc:docMk/>
          <pc:sldMk cId="787990255" sldId="287"/>
        </pc:sldMkLst>
        <pc:spChg chg="mod">
          <ac:chgData name="Aaron J Masino" userId="2136f450-c1a6-467a-901d-8891005589d6" providerId="ADAL" clId="{ACC460FB-EDC5-55C8-B349-F928A764A37C}" dt="2025-11-07T18:43:59.257" v="10184" actId="20577"/>
          <ac:spMkLst>
            <pc:docMk/>
            <pc:sldMk cId="787990255" sldId="287"/>
            <ac:spMk id="2" creationId="{1BDA6700-4692-4B70-085B-6B4A2686C490}"/>
          </ac:spMkLst>
        </pc:spChg>
        <pc:spChg chg="mod">
          <ac:chgData name="Aaron J Masino" userId="2136f450-c1a6-467a-901d-8891005589d6" providerId="ADAL" clId="{ACC460FB-EDC5-55C8-B349-F928A764A37C}" dt="2025-11-07T18:15:38.727" v="8898" actId="14100"/>
          <ac:spMkLst>
            <pc:docMk/>
            <pc:sldMk cId="787990255" sldId="287"/>
            <ac:spMk id="3" creationId="{EDB1FB68-F9D6-9231-176A-EF2C3D90CB1C}"/>
          </ac:spMkLst>
        </pc:spChg>
        <pc:spChg chg="add mod">
          <ac:chgData name="Aaron J Masino" userId="2136f450-c1a6-467a-901d-8891005589d6" providerId="ADAL" clId="{ACC460FB-EDC5-55C8-B349-F928A764A37C}" dt="2025-11-07T18:16:24.551" v="8916"/>
          <ac:spMkLst>
            <pc:docMk/>
            <pc:sldMk cId="787990255" sldId="287"/>
            <ac:spMk id="4" creationId="{56321FAA-F87E-B2F8-786C-844617637531}"/>
          </ac:spMkLst>
        </pc:spChg>
        <pc:picChg chg="add mod">
          <ac:chgData name="Aaron J Masino" userId="2136f450-c1a6-467a-901d-8891005589d6" providerId="ADAL" clId="{ACC460FB-EDC5-55C8-B349-F928A764A37C}" dt="2025-11-07T18:16:59.135" v="8918" actId="1076"/>
          <ac:picMkLst>
            <pc:docMk/>
            <pc:sldMk cId="787990255" sldId="287"/>
            <ac:picMk id="5" creationId="{E20865ED-1CCA-DB3B-17C6-65C4760CA89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7T18:44:09.074" v="10185"/>
        <pc:sldMkLst>
          <pc:docMk/>
          <pc:sldMk cId="444760759" sldId="288"/>
        </pc:sldMkLst>
        <pc:spChg chg="mod">
          <ac:chgData name="Aaron J Masino" userId="2136f450-c1a6-467a-901d-8891005589d6" providerId="ADAL" clId="{ACC460FB-EDC5-55C8-B349-F928A764A37C}" dt="2025-11-07T18:44:09.074" v="10185"/>
          <ac:spMkLst>
            <pc:docMk/>
            <pc:sldMk cId="444760759" sldId="288"/>
            <ac:spMk id="2" creationId="{24F36106-790A-D926-4E53-508173225C27}"/>
          </ac:spMkLst>
        </pc:spChg>
        <pc:spChg chg="mod">
          <ac:chgData name="Aaron J Masino" userId="2136f450-c1a6-467a-901d-8891005589d6" providerId="ADAL" clId="{ACC460FB-EDC5-55C8-B349-F928A764A37C}" dt="2025-11-07T18:19:12.891" v="9064" actId="207"/>
          <ac:spMkLst>
            <pc:docMk/>
            <pc:sldMk cId="444760759" sldId="288"/>
            <ac:spMk id="3" creationId="{2FECD0B6-6943-769C-FE11-D9BBC233A1E8}"/>
          </ac:spMkLst>
        </pc:spChg>
        <pc:spChg chg="del">
          <ac:chgData name="Aaron J Masino" userId="2136f450-c1a6-467a-901d-8891005589d6" providerId="ADAL" clId="{ACC460FB-EDC5-55C8-B349-F928A764A37C}" dt="2025-11-07T18:20:19.119" v="9068" actId="478"/>
          <ac:spMkLst>
            <pc:docMk/>
            <pc:sldMk cId="444760759" sldId="288"/>
            <ac:spMk id="4" creationId="{13F004AD-5663-76BD-7F46-00989BB84962}"/>
          </ac:spMkLst>
        </pc:spChg>
        <pc:spChg chg="add mod">
          <ac:chgData name="Aaron J Masino" userId="2136f450-c1a6-467a-901d-8891005589d6" providerId="ADAL" clId="{ACC460FB-EDC5-55C8-B349-F928A764A37C}" dt="2025-11-07T18:20:19.428" v="9069"/>
          <ac:spMkLst>
            <pc:docMk/>
            <pc:sldMk cId="444760759" sldId="288"/>
            <ac:spMk id="7" creationId="{6E1432DD-EFE2-FCFD-4D61-1BC942BC4EA0}"/>
          </ac:spMkLst>
        </pc:spChg>
        <pc:picChg chg="del">
          <ac:chgData name="Aaron J Masino" userId="2136f450-c1a6-467a-901d-8891005589d6" providerId="ADAL" clId="{ACC460FB-EDC5-55C8-B349-F928A764A37C}" dt="2025-11-07T18:19:30.516" v="9065" actId="478"/>
          <ac:picMkLst>
            <pc:docMk/>
            <pc:sldMk cId="444760759" sldId="288"/>
            <ac:picMk id="5" creationId="{501C3A09-1615-E851-2FF4-D8D918E3F6AD}"/>
          </ac:picMkLst>
        </pc:picChg>
        <pc:picChg chg="add mod">
          <ac:chgData name="Aaron J Masino" userId="2136f450-c1a6-467a-901d-8891005589d6" providerId="ADAL" clId="{ACC460FB-EDC5-55C8-B349-F928A764A37C}" dt="2025-11-07T18:20:02.590" v="9067" actId="1076"/>
          <ac:picMkLst>
            <pc:docMk/>
            <pc:sldMk cId="444760759" sldId="288"/>
            <ac:picMk id="6" creationId="{6C5D4583-31AE-8506-63C9-DE353545215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7T18:44:12.902" v="10186"/>
        <pc:sldMkLst>
          <pc:docMk/>
          <pc:sldMk cId="2066951659" sldId="289"/>
        </pc:sldMkLst>
        <pc:spChg chg="mod">
          <ac:chgData name="Aaron J Masino" userId="2136f450-c1a6-467a-901d-8891005589d6" providerId="ADAL" clId="{ACC460FB-EDC5-55C8-B349-F928A764A37C}" dt="2025-11-07T18:44:12.902" v="10186"/>
          <ac:spMkLst>
            <pc:docMk/>
            <pc:sldMk cId="2066951659" sldId="289"/>
            <ac:spMk id="2" creationId="{0078D8E7-B5B4-56E5-636F-E6662C7358CB}"/>
          </ac:spMkLst>
        </pc:spChg>
        <pc:spChg chg="mod">
          <ac:chgData name="Aaron J Masino" userId="2136f450-c1a6-467a-901d-8891005589d6" providerId="ADAL" clId="{ACC460FB-EDC5-55C8-B349-F928A764A37C}" dt="2025-11-07T18:22:31.643" v="9293" actId="207"/>
          <ac:spMkLst>
            <pc:docMk/>
            <pc:sldMk cId="2066951659" sldId="289"/>
            <ac:spMk id="3" creationId="{3C0BC7D4-7A80-FB5E-1DB7-230072DA6A87}"/>
          </ac:spMkLst>
        </pc:spChg>
        <pc:picChg chg="add mod">
          <ac:chgData name="Aaron J Masino" userId="2136f450-c1a6-467a-901d-8891005589d6" providerId="ADAL" clId="{ACC460FB-EDC5-55C8-B349-F928A764A37C}" dt="2025-11-07T18:23:10.097" v="9295" actId="1076"/>
          <ac:picMkLst>
            <pc:docMk/>
            <pc:sldMk cId="2066951659" sldId="289"/>
            <ac:picMk id="4" creationId="{2AEB3E1A-D467-9ACE-DF0F-616E4F80D78F}"/>
          </ac:picMkLst>
        </pc:picChg>
        <pc:picChg chg="del">
          <ac:chgData name="Aaron J Masino" userId="2136f450-c1a6-467a-901d-8891005589d6" providerId="ADAL" clId="{ACC460FB-EDC5-55C8-B349-F928A764A37C}" dt="2025-11-07T18:20:46.186" v="9071" actId="478"/>
          <ac:picMkLst>
            <pc:docMk/>
            <pc:sldMk cId="2066951659" sldId="289"/>
            <ac:picMk id="6" creationId="{FDF237CE-90AF-05D0-C463-D15B9F3736A1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8T14:04:30.082" v="13709" actId="207"/>
        <pc:sldMkLst>
          <pc:docMk/>
          <pc:sldMk cId="2923560259" sldId="290"/>
        </pc:sldMkLst>
        <pc:spChg chg="mod">
          <ac:chgData name="Aaron J Masino" userId="2136f450-c1a6-467a-901d-8891005589d6" providerId="ADAL" clId="{ACC460FB-EDC5-55C8-B349-F928A764A37C}" dt="2025-11-07T18:44:16.606" v="10187"/>
          <ac:spMkLst>
            <pc:docMk/>
            <pc:sldMk cId="2923560259" sldId="290"/>
            <ac:spMk id="2" creationId="{C57F1770-E31B-0398-39AB-892E7212F5E1}"/>
          </ac:spMkLst>
        </pc:spChg>
        <pc:spChg chg="mod">
          <ac:chgData name="Aaron J Masino" userId="2136f450-c1a6-467a-901d-8891005589d6" providerId="ADAL" clId="{ACC460FB-EDC5-55C8-B349-F928A764A37C}" dt="2025-11-08T14:04:30.082" v="13709" actId="207"/>
          <ac:spMkLst>
            <pc:docMk/>
            <pc:sldMk cId="2923560259" sldId="290"/>
            <ac:spMk id="3" creationId="{CE65A9A3-7AD6-AA23-F112-7E96FA48A629}"/>
          </ac:spMkLst>
        </pc:spChg>
        <pc:spChg chg="add mod">
          <ac:chgData name="Aaron J Masino" userId="2136f450-c1a6-467a-901d-8891005589d6" providerId="ADAL" clId="{ACC460FB-EDC5-55C8-B349-F928A764A37C}" dt="2025-11-07T18:26:27.667" v="9519" actId="1076"/>
          <ac:spMkLst>
            <pc:docMk/>
            <pc:sldMk cId="2923560259" sldId="290"/>
            <ac:spMk id="6" creationId="{CC771C32-350F-1555-85E2-387D52357774}"/>
          </ac:spMkLst>
        </pc:spChg>
        <pc:picChg chg="del">
          <ac:chgData name="Aaron J Masino" userId="2136f450-c1a6-467a-901d-8891005589d6" providerId="ADAL" clId="{ACC460FB-EDC5-55C8-B349-F928A764A37C}" dt="2025-11-07T18:25:05.768" v="9419" actId="478"/>
          <ac:picMkLst>
            <pc:docMk/>
            <pc:sldMk cId="2923560259" sldId="290"/>
            <ac:picMk id="4" creationId="{0CFD2872-31CB-2EA8-D5FF-11F060B08989}"/>
          </ac:picMkLst>
        </pc:picChg>
        <pc:picChg chg="add mod">
          <ac:chgData name="Aaron J Masino" userId="2136f450-c1a6-467a-901d-8891005589d6" providerId="ADAL" clId="{ACC460FB-EDC5-55C8-B349-F928A764A37C}" dt="2025-11-07T18:25:28.062" v="9421" actId="1076"/>
          <ac:picMkLst>
            <pc:docMk/>
            <pc:sldMk cId="2923560259" sldId="290"/>
            <ac:picMk id="5" creationId="{4BEA2B88-84B0-4A47-41F1-C6CA7C489F2E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8T14:08:48.367" v="13892" actId="1076"/>
        <pc:sldMkLst>
          <pc:docMk/>
          <pc:sldMk cId="1328644440" sldId="291"/>
        </pc:sldMkLst>
        <pc:spChg chg="mod">
          <ac:chgData name="Aaron J Masino" userId="2136f450-c1a6-467a-901d-8891005589d6" providerId="ADAL" clId="{ACC460FB-EDC5-55C8-B349-F928A764A37C}" dt="2025-11-07T18:44:20.060" v="10188"/>
          <ac:spMkLst>
            <pc:docMk/>
            <pc:sldMk cId="1328644440" sldId="291"/>
            <ac:spMk id="2" creationId="{3D713400-EF3B-A8DD-107B-1727BF8A7710}"/>
          </ac:spMkLst>
        </pc:spChg>
        <pc:spChg chg="mod">
          <ac:chgData name="Aaron J Masino" userId="2136f450-c1a6-467a-901d-8891005589d6" providerId="ADAL" clId="{ACC460FB-EDC5-55C8-B349-F928A764A37C}" dt="2025-11-08T14:04:39.764" v="13710" actId="207"/>
          <ac:spMkLst>
            <pc:docMk/>
            <pc:sldMk cId="1328644440" sldId="291"/>
            <ac:spMk id="3" creationId="{04A962D7-5D5F-C369-DF9C-6938ED6F0D80}"/>
          </ac:spMkLst>
        </pc:spChg>
        <pc:spChg chg="add mod">
          <ac:chgData name="Aaron J Masino" userId="2136f450-c1a6-467a-901d-8891005589d6" providerId="ADAL" clId="{ACC460FB-EDC5-55C8-B349-F928A764A37C}" dt="2025-11-07T18:27:37.398" v="9529" actId="14100"/>
          <ac:spMkLst>
            <pc:docMk/>
            <pc:sldMk cId="1328644440" sldId="291"/>
            <ac:spMk id="6" creationId="{BC317336-DDED-FEF6-2BB1-A08BD261B9ED}"/>
          </ac:spMkLst>
        </pc:spChg>
        <pc:spChg chg="add del mod">
          <ac:chgData name="Aaron J Masino" userId="2136f450-c1a6-467a-901d-8891005589d6" providerId="ADAL" clId="{ACC460FB-EDC5-55C8-B349-F928A764A37C}" dt="2025-11-07T18:29:12.764" v="9538" actId="478"/>
          <ac:spMkLst>
            <pc:docMk/>
            <pc:sldMk cId="1328644440" sldId="291"/>
            <ac:spMk id="10" creationId="{F26038FB-CF46-27DC-6EEF-9CCE1304A461}"/>
          </ac:spMkLst>
        </pc:spChg>
        <pc:spChg chg="add mod">
          <ac:chgData name="Aaron J Masino" userId="2136f450-c1a6-467a-901d-8891005589d6" providerId="ADAL" clId="{ACC460FB-EDC5-55C8-B349-F928A764A37C}" dt="2025-11-07T18:36:11.118" v="9592" actId="1076"/>
          <ac:spMkLst>
            <pc:docMk/>
            <pc:sldMk cId="1328644440" sldId="291"/>
            <ac:spMk id="11" creationId="{4956D33B-21A5-7BE6-3324-964C536E6CE0}"/>
          </ac:spMkLst>
        </pc:spChg>
        <pc:spChg chg="add mod">
          <ac:chgData name="Aaron J Masino" userId="2136f450-c1a6-467a-901d-8891005589d6" providerId="ADAL" clId="{ACC460FB-EDC5-55C8-B349-F928A764A37C}" dt="2025-11-07T18:36:14.385" v="9593" actId="20577"/>
          <ac:spMkLst>
            <pc:docMk/>
            <pc:sldMk cId="1328644440" sldId="291"/>
            <ac:spMk id="12" creationId="{3EBC1632-E55F-64D9-D6DF-10D5F78D91D8}"/>
          </ac:spMkLst>
        </pc:spChg>
        <pc:spChg chg="add mod">
          <ac:chgData name="Aaron J Masino" userId="2136f450-c1a6-467a-901d-8891005589d6" providerId="ADAL" clId="{ACC460FB-EDC5-55C8-B349-F928A764A37C}" dt="2025-11-07T18:36:18.047" v="9594" actId="20577"/>
          <ac:spMkLst>
            <pc:docMk/>
            <pc:sldMk cId="1328644440" sldId="291"/>
            <ac:spMk id="16" creationId="{08A01C6C-D3B2-AF62-7A79-89941E23FFBC}"/>
          </ac:spMkLst>
        </pc:spChg>
        <pc:spChg chg="add mod">
          <ac:chgData name="Aaron J Masino" userId="2136f450-c1a6-467a-901d-8891005589d6" providerId="ADAL" clId="{ACC460FB-EDC5-55C8-B349-F928A764A37C}" dt="2025-11-07T18:36:21.450" v="9595" actId="20577"/>
          <ac:spMkLst>
            <pc:docMk/>
            <pc:sldMk cId="1328644440" sldId="291"/>
            <ac:spMk id="17" creationId="{1D6A29FA-AB04-DDF7-8491-16402354FB2F}"/>
          </ac:spMkLst>
        </pc:spChg>
        <pc:spChg chg="add mod">
          <ac:chgData name="Aaron J Masino" userId="2136f450-c1a6-467a-901d-8891005589d6" providerId="ADAL" clId="{ACC460FB-EDC5-55C8-B349-F928A764A37C}" dt="2025-11-07T18:31:20.141" v="9577" actId="20577"/>
          <ac:spMkLst>
            <pc:docMk/>
            <pc:sldMk cId="1328644440" sldId="291"/>
            <ac:spMk id="18" creationId="{D1D0F880-05AC-62D6-2687-831A670CC33A}"/>
          </ac:spMkLst>
        </pc:spChg>
        <pc:spChg chg="add mod">
          <ac:chgData name="Aaron J Masino" userId="2136f450-c1a6-467a-901d-8891005589d6" providerId="ADAL" clId="{ACC460FB-EDC5-55C8-B349-F928A764A37C}" dt="2025-11-07T18:36:55.743" v="9607" actId="14100"/>
          <ac:spMkLst>
            <pc:docMk/>
            <pc:sldMk cId="1328644440" sldId="291"/>
            <ac:spMk id="19" creationId="{0A7245BE-5770-C603-192A-B0BDB505323C}"/>
          </ac:spMkLst>
        </pc:spChg>
        <pc:spChg chg="add mod">
          <ac:chgData name="Aaron J Masino" userId="2136f450-c1a6-467a-901d-8891005589d6" providerId="ADAL" clId="{ACC460FB-EDC5-55C8-B349-F928A764A37C}" dt="2025-11-07T18:36:45.826" v="9604" actId="14100"/>
          <ac:spMkLst>
            <pc:docMk/>
            <pc:sldMk cId="1328644440" sldId="291"/>
            <ac:spMk id="20" creationId="{B9B20096-4C9C-F422-B34B-D81968022692}"/>
          </ac:spMkLst>
        </pc:spChg>
        <pc:spChg chg="add mod">
          <ac:chgData name="Aaron J Masino" userId="2136f450-c1a6-467a-901d-8891005589d6" providerId="ADAL" clId="{ACC460FB-EDC5-55C8-B349-F928A764A37C}" dt="2025-11-08T14:08:48.367" v="13892" actId="1076"/>
          <ac:spMkLst>
            <pc:docMk/>
            <pc:sldMk cId="1328644440" sldId="291"/>
            <ac:spMk id="21" creationId="{ACA97308-5B79-C390-BD05-C83D3E6CF2B8}"/>
          </ac:spMkLst>
        </pc:spChg>
        <pc:graphicFrameChg chg="add mod modGraphic">
          <ac:chgData name="Aaron J Masino" userId="2136f450-c1a6-467a-901d-8891005589d6" providerId="ADAL" clId="{ACC460FB-EDC5-55C8-B349-F928A764A37C}" dt="2025-11-07T20:55:24.889" v="11859" actId="20577"/>
          <ac:graphicFrameMkLst>
            <pc:docMk/>
            <pc:sldMk cId="1328644440" sldId="291"/>
            <ac:graphicFrameMk id="8" creationId="{B7FDA3DE-1025-BE56-10B9-0935695A81AB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7T18:35:14.073" v="9585"/>
          <ac:graphicFrameMkLst>
            <pc:docMk/>
            <pc:sldMk cId="1328644440" sldId="291"/>
            <ac:graphicFrameMk id="13" creationId="{3071B9BA-2784-EE53-5674-9E9F1768B259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7T18:35:16.911" v="9586"/>
          <ac:graphicFrameMkLst>
            <pc:docMk/>
            <pc:sldMk cId="1328644440" sldId="291"/>
            <ac:graphicFrameMk id="14" creationId="{96DBDB07-8A41-0718-FAE6-618F295C2D14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1-07T18:35:35.180" v="9588" actId="2165"/>
          <ac:graphicFrameMkLst>
            <pc:docMk/>
            <pc:sldMk cId="1328644440" sldId="291"/>
            <ac:graphicFrameMk id="15" creationId="{61ED0C2B-584F-C34D-4758-C2FA848906B4}"/>
          </ac:graphicFrameMkLst>
        </pc:graphicFrameChg>
        <pc:picChg chg="mod modCrop">
          <ac:chgData name="Aaron J Masino" userId="2136f450-c1a6-467a-901d-8891005589d6" providerId="ADAL" clId="{ACC460FB-EDC5-55C8-B349-F928A764A37C}" dt="2025-11-07T18:36:35.231" v="9601" actId="1076"/>
          <ac:picMkLst>
            <pc:docMk/>
            <pc:sldMk cId="1328644440" sldId="291"/>
            <ac:picMk id="4" creationId="{FF91F102-671C-AABA-83FC-0C724A94529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7T21:47:03.852" v="11887" actId="1076"/>
        <pc:sldMkLst>
          <pc:docMk/>
          <pc:sldMk cId="2406347944" sldId="292"/>
        </pc:sldMkLst>
        <pc:spChg chg="mod">
          <ac:chgData name="Aaron J Masino" userId="2136f450-c1a6-467a-901d-8891005589d6" providerId="ADAL" clId="{ACC460FB-EDC5-55C8-B349-F928A764A37C}" dt="2025-11-07T18:44:24.632" v="10189"/>
          <ac:spMkLst>
            <pc:docMk/>
            <pc:sldMk cId="2406347944" sldId="292"/>
            <ac:spMk id="2" creationId="{72E244D6-9827-C8B2-7764-86689D0BB4E5}"/>
          </ac:spMkLst>
        </pc:spChg>
        <pc:spChg chg="mod">
          <ac:chgData name="Aaron J Masino" userId="2136f450-c1a6-467a-901d-8891005589d6" providerId="ADAL" clId="{ACC460FB-EDC5-55C8-B349-F928A764A37C}" dt="2025-11-07T18:40:11.936" v="9836" actId="113"/>
          <ac:spMkLst>
            <pc:docMk/>
            <pc:sldMk cId="2406347944" sldId="292"/>
            <ac:spMk id="3" creationId="{7F1D7576-76ED-2B98-3430-4818E16ACBFC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6" creationId="{7A485832-88A5-68EC-8ADA-CE5EF2BAA663}"/>
          </ac:spMkLst>
        </pc:spChg>
        <pc:spChg chg="add mod">
          <ac:chgData name="Aaron J Masino" userId="2136f450-c1a6-467a-901d-8891005589d6" providerId="ADAL" clId="{ACC460FB-EDC5-55C8-B349-F928A764A37C}" dt="2025-11-07T21:45:58.054" v="11885" actId="207"/>
          <ac:spMkLst>
            <pc:docMk/>
            <pc:sldMk cId="2406347944" sldId="292"/>
            <ac:spMk id="10" creationId="{6D7BED62-E11D-C686-EE6F-A49B156599A4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1" creationId="{3B676967-D726-EFA9-0739-38C286422771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2" creationId="{B726AABD-2ACA-4022-9ECF-C4724F0871E7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6" creationId="{FBEDCA46-4758-2F68-61E7-9CBDE2D6D521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7" creationId="{F183321E-18B8-5875-8BA1-E9570079296E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8" creationId="{1B167686-2E3D-BD91-F861-C4FB69CE6769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19" creationId="{3016A913-0544-B7A1-E36F-64BE65135C80}"/>
          </ac:spMkLst>
        </pc:spChg>
        <pc:spChg chg="del">
          <ac:chgData name="Aaron J Masino" userId="2136f450-c1a6-467a-901d-8891005589d6" providerId="ADAL" clId="{ACC460FB-EDC5-55C8-B349-F928A764A37C}" dt="2025-11-07T18:38:32.125" v="9753" actId="478"/>
          <ac:spMkLst>
            <pc:docMk/>
            <pc:sldMk cId="2406347944" sldId="292"/>
            <ac:spMk id="20" creationId="{38398114-B25D-FB8B-CE5A-C0FAE16F20AE}"/>
          </ac:spMkLst>
        </pc:spChg>
        <pc:spChg chg="add mod">
          <ac:chgData name="Aaron J Masino" userId="2136f450-c1a6-467a-901d-8891005589d6" providerId="ADAL" clId="{ACC460FB-EDC5-55C8-B349-F928A764A37C}" dt="2025-11-07T21:45:58.054" v="11885" actId="207"/>
          <ac:spMkLst>
            <pc:docMk/>
            <pc:sldMk cId="2406347944" sldId="292"/>
            <ac:spMk id="21" creationId="{1573A864-C507-B5E3-E223-903C14373FAC}"/>
          </ac:spMkLst>
        </pc:spChg>
        <pc:spChg chg="add mod">
          <ac:chgData name="Aaron J Masino" userId="2136f450-c1a6-467a-901d-8891005589d6" providerId="ADAL" clId="{ACC460FB-EDC5-55C8-B349-F928A764A37C}" dt="2025-11-07T21:45:58.054" v="11885" actId="207"/>
          <ac:spMkLst>
            <pc:docMk/>
            <pc:sldMk cId="2406347944" sldId="292"/>
            <ac:spMk id="22" creationId="{1CBEEA71-798F-5500-8781-AADD437AFE4A}"/>
          </ac:spMkLst>
        </pc:spChg>
        <pc:spChg chg="add mod">
          <ac:chgData name="Aaron J Masino" userId="2136f450-c1a6-467a-901d-8891005589d6" providerId="ADAL" clId="{ACC460FB-EDC5-55C8-B349-F928A764A37C}" dt="2025-11-07T21:45:58.054" v="11885" actId="207"/>
          <ac:spMkLst>
            <pc:docMk/>
            <pc:sldMk cId="2406347944" sldId="292"/>
            <ac:spMk id="23" creationId="{5834DC34-3DF1-587E-200A-034EC0A97E9A}"/>
          </ac:spMkLst>
        </pc:spChg>
        <pc:graphicFrameChg chg="del">
          <ac:chgData name="Aaron J Masino" userId="2136f450-c1a6-467a-901d-8891005589d6" providerId="ADAL" clId="{ACC460FB-EDC5-55C8-B349-F928A764A37C}" dt="2025-11-07T18:38:32.125" v="9753" actId="478"/>
          <ac:graphicFrameMkLst>
            <pc:docMk/>
            <pc:sldMk cId="2406347944" sldId="292"/>
            <ac:graphicFrameMk id="13" creationId="{8BBA64AB-F7E6-A7AD-80D6-751FB2123C2B}"/>
          </ac:graphicFrameMkLst>
        </pc:graphicFrameChg>
        <pc:picChg chg="del">
          <ac:chgData name="Aaron J Masino" userId="2136f450-c1a6-467a-901d-8891005589d6" providerId="ADAL" clId="{ACC460FB-EDC5-55C8-B349-F928A764A37C}" dt="2025-11-07T18:38:32.125" v="9753" actId="478"/>
          <ac:picMkLst>
            <pc:docMk/>
            <pc:sldMk cId="2406347944" sldId="292"/>
            <ac:picMk id="4" creationId="{91146DE6-E651-DEBC-DFEC-5F7C58079CBF}"/>
          </ac:picMkLst>
        </pc:picChg>
        <pc:picChg chg="add mod">
          <ac:chgData name="Aaron J Masino" userId="2136f450-c1a6-467a-901d-8891005589d6" providerId="ADAL" clId="{ACC460FB-EDC5-55C8-B349-F928A764A37C}" dt="2025-11-07T21:47:03.852" v="11887" actId="1076"/>
          <ac:picMkLst>
            <pc:docMk/>
            <pc:sldMk cId="2406347944" sldId="292"/>
            <ac:picMk id="5" creationId="{F23FF3EA-90E2-DF10-90AB-BEB796D390FD}"/>
          </ac:picMkLst>
        </pc:picChg>
      </pc:sldChg>
      <pc:sldChg chg="delSp modSp add mod">
        <pc:chgData name="Aaron J Masino" userId="2136f450-c1a6-467a-901d-8891005589d6" providerId="ADAL" clId="{ACC460FB-EDC5-55C8-B349-F928A764A37C}" dt="2025-11-07T18:44:31.513" v="10190"/>
        <pc:sldMkLst>
          <pc:docMk/>
          <pc:sldMk cId="2297817578" sldId="293"/>
        </pc:sldMkLst>
        <pc:spChg chg="mod">
          <ac:chgData name="Aaron J Masino" userId="2136f450-c1a6-467a-901d-8891005589d6" providerId="ADAL" clId="{ACC460FB-EDC5-55C8-B349-F928A764A37C}" dt="2025-11-07T18:44:31.513" v="10190"/>
          <ac:spMkLst>
            <pc:docMk/>
            <pc:sldMk cId="2297817578" sldId="293"/>
            <ac:spMk id="2" creationId="{45AE9F82-D3CB-08EF-3831-7778BC371B25}"/>
          </ac:spMkLst>
        </pc:spChg>
        <pc:spChg chg="mod">
          <ac:chgData name="Aaron J Masino" userId="2136f450-c1a6-467a-901d-8891005589d6" providerId="ADAL" clId="{ACC460FB-EDC5-55C8-B349-F928A764A37C}" dt="2025-11-07T18:42:39.633" v="10098" actId="20577"/>
          <ac:spMkLst>
            <pc:docMk/>
            <pc:sldMk cId="2297817578" sldId="293"/>
            <ac:spMk id="3" creationId="{9E5BE354-62EC-45B1-BC88-395F579EF95F}"/>
          </ac:spMkLst>
        </pc:spChg>
        <pc:picChg chg="del">
          <ac:chgData name="Aaron J Masino" userId="2136f450-c1a6-467a-901d-8891005589d6" providerId="ADAL" clId="{ACC460FB-EDC5-55C8-B349-F928A764A37C}" dt="2025-11-07T18:41:46.030" v="9995" actId="478"/>
          <ac:picMkLst>
            <pc:docMk/>
            <pc:sldMk cId="2297817578" sldId="293"/>
            <ac:picMk id="5" creationId="{21F04D89-A6CD-7BD0-4266-DD5DFAD6EB9D}"/>
          </ac:picMkLst>
        </pc:picChg>
      </pc:sldChg>
      <pc:sldChg chg="modSp new mod">
        <pc:chgData name="Aaron J Masino" userId="2136f450-c1a6-467a-901d-8891005589d6" providerId="ADAL" clId="{ACC460FB-EDC5-55C8-B349-F928A764A37C}" dt="2025-11-07T18:43:42.353" v="10154" actId="20577"/>
        <pc:sldMkLst>
          <pc:docMk/>
          <pc:sldMk cId="14948756" sldId="294"/>
        </pc:sldMkLst>
        <pc:spChg chg="mod">
          <ac:chgData name="Aaron J Masino" userId="2136f450-c1a6-467a-901d-8891005589d6" providerId="ADAL" clId="{ACC460FB-EDC5-55C8-B349-F928A764A37C}" dt="2025-11-07T18:43:42.353" v="10154" actId="20577"/>
          <ac:spMkLst>
            <pc:docMk/>
            <pc:sldMk cId="14948756" sldId="294"/>
            <ac:spMk id="2" creationId="{AB59636A-F09B-7D5B-8DF0-C4244A7B3F74}"/>
          </ac:spMkLst>
        </pc:spChg>
      </pc:sldChg>
      <pc:sldChg chg="addSp modSp new mod">
        <pc:chgData name="Aaron J Masino" userId="2136f450-c1a6-467a-901d-8891005589d6" providerId="ADAL" clId="{ACC460FB-EDC5-55C8-B349-F928A764A37C}" dt="2025-11-07T20:56:53.349" v="11862" actId="20577"/>
        <pc:sldMkLst>
          <pc:docMk/>
          <pc:sldMk cId="3338640918" sldId="295"/>
        </pc:sldMkLst>
        <pc:spChg chg="mod">
          <ac:chgData name="Aaron J Masino" userId="2136f450-c1a6-467a-901d-8891005589d6" providerId="ADAL" clId="{ACC460FB-EDC5-55C8-B349-F928A764A37C}" dt="2025-11-07T18:44:54.315" v="10232" actId="20577"/>
          <ac:spMkLst>
            <pc:docMk/>
            <pc:sldMk cId="3338640918" sldId="295"/>
            <ac:spMk id="2" creationId="{ACB64721-1195-2BBD-8A7E-FF5C1720C6C6}"/>
          </ac:spMkLst>
        </pc:spChg>
        <pc:spChg chg="mod">
          <ac:chgData name="Aaron J Masino" userId="2136f450-c1a6-467a-901d-8891005589d6" providerId="ADAL" clId="{ACC460FB-EDC5-55C8-B349-F928A764A37C}" dt="2025-11-07T20:56:53.349" v="11862" actId="20577"/>
          <ac:spMkLst>
            <pc:docMk/>
            <pc:sldMk cId="3338640918" sldId="295"/>
            <ac:spMk id="3" creationId="{93BEEB40-1456-197E-7B5F-9B31B3437170}"/>
          </ac:spMkLst>
        </pc:spChg>
        <pc:spChg chg="add mod">
          <ac:chgData name="Aaron J Masino" userId="2136f450-c1a6-467a-901d-8891005589d6" providerId="ADAL" clId="{ACC460FB-EDC5-55C8-B349-F928A764A37C}" dt="2025-11-07T19:02:06.789" v="10502"/>
          <ac:spMkLst>
            <pc:docMk/>
            <pc:sldMk cId="3338640918" sldId="295"/>
            <ac:spMk id="5" creationId="{280156BF-FD65-FDB2-1856-342CE68A5990}"/>
          </ac:spMkLst>
        </pc:spChg>
        <pc:picChg chg="add mod modCrop">
          <ac:chgData name="Aaron J Masino" userId="2136f450-c1a6-467a-901d-8891005589d6" providerId="ADAL" clId="{ACC460FB-EDC5-55C8-B349-F928A764A37C}" dt="2025-11-07T19:02:20.718" v="10503" actId="732"/>
          <ac:picMkLst>
            <pc:docMk/>
            <pc:sldMk cId="3338640918" sldId="295"/>
            <ac:picMk id="4" creationId="{C66257CE-A288-9CEC-D0C8-549DD5C678A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7T19:08:10.785" v="10775" actId="20577"/>
        <pc:sldMkLst>
          <pc:docMk/>
          <pc:sldMk cId="1803775965" sldId="296"/>
        </pc:sldMkLst>
        <pc:spChg chg="mod">
          <ac:chgData name="Aaron J Masino" userId="2136f450-c1a6-467a-901d-8891005589d6" providerId="ADAL" clId="{ACC460FB-EDC5-55C8-B349-F928A764A37C}" dt="2025-11-07T19:08:10.785" v="10775" actId="20577"/>
          <ac:spMkLst>
            <pc:docMk/>
            <pc:sldMk cId="1803775965" sldId="296"/>
            <ac:spMk id="3" creationId="{3C236001-94CA-D672-CA89-EDB7E9B3535B}"/>
          </ac:spMkLst>
        </pc:spChg>
        <pc:spChg chg="add mod">
          <ac:chgData name="Aaron J Masino" userId="2136f450-c1a6-467a-901d-8891005589d6" providerId="ADAL" clId="{ACC460FB-EDC5-55C8-B349-F928A764A37C}" dt="2025-11-07T19:07:46.652" v="10704" actId="14100"/>
          <ac:spMkLst>
            <pc:docMk/>
            <pc:sldMk cId="1803775965" sldId="296"/>
            <ac:spMk id="7" creationId="{363EE720-78A4-7925-3D35-5F1760EE04F7}"/>
          </ac:spMkLst>
        </pc:spChg>
        <pc:picChg chg="del">
          <ac:chgData name="Aaron J Masino" userId="2136f450-c1a6-467a-901d-8891005589d6" providerId="ADAL" clId="{ACC460FB-EDC5-55C8-B349-F928A764A37C}" dt="2025-11-07T19:02:57.821" v="10507" actId="478"/>
          <ac:picMkLst>
            <pc:docMk/>
            <pc:sldMk cId="1803775965" sldId="296"/>
            <ac:picMk id="4" creationId="{5DE38CF4-74F7-1F80-CEBD-4EB6A87BA8CC}"/>
          </ac:picMkLst>
        </pc:picChg>
        <pc:picChg chg="add mod">
          <ac:chgData name="Aaron J Masino" userId="2136f450-c1a6-467a-901d-8891005589d6" providerId="ADAL" clId="{ACC460FB-EDC5-55C8-B349-F928A764A37C}" dt="2025-11-07T19:05:19.181" v="10593" actId="1076"/>
          <ac:picMkLst>
            <pc:docMk/>
            <pc:sldMk cId="1803775965" sldId="296"/>
            <ac:picMk id="6" creationId="{7A803CE1-A714-ADF6-C80D-2B3B1401C4DB}"/>
          </ac:picMkLst>
        </pc:picChg>
      </pc:sldChg>
      <pc:sldChg chg="new del">
        <pc:chgData name="Aaron J Masino" userId="2136f450-c1a6-467a-901d-8891005589d6" providerId="ADAL" clId="{ACC460FB-EDC5-55C8-B349-F928A764A37C}" dt="2025-11-07T19:02:50.565" v="10505" actId="680"/>
        <pc:sldMkLst>
          <pc:docMk/>
          <pc:sldMk cId="3558134218" sldId="296"/>
        </pc:sldMkLst>
      </pc:sldChg>
      <pc:sldChg chg="addSp modSp new mod">
        <pc:chgData name="Aaron J Masino" userId="2136f450-c1a6-467a-901d-8891005589d6" providerId="ADAL" clId="{ACC460FB-EDC5-55C8-B349-F928A764A37C}" dt="2025-11-08T14:01:15.559" v="13704" actId="164"/>
        <pc:sldMkLst>
          <pc:docMk/>
          <pc:sldMk cId="3592815349" sldId="297"/>
        </pc:sldMkLst>
        <pc:spChg chg="mod">
          <ac:chgData name="Aaron J Masino" userId="2136f450-c1a6-467a-901d-8891005589d6" providerId="ADAL" clId="{ACC460FB-EDC5-55C8-B349-F928A764A37C}" dt="2025-11-07T19:08:31.744" v="10803" actId="20577"/>
          <ac:spMkLst>
            <pc:docMk/>
            <pc:sldMk cId="3592815349" sldId="297"/>
            <ac:spMk id="2" creationId="{A5C1C663-24A2-0F57-1DE4-F882DB755540}"/>
          </ac:spMkLst>
        </pc:spChg>
        <pc:spChg chg="mod">
          <ac:chgData name="Aaron J Masino" userId="2136f450-c1a6-467a-901d-8891005589d6" providerId="ADAL" clId="{ACC460FB-EDC5-55C8-B349-F928A764A37C}" dt="2025-11-07T19:10:38.700" v="11092" actId="207"/>
          <ac:spMkLst>
            <pc:docMk/>
            <pc:sldMk cId="3592815349" sldId="297"/>
            <ac:spMk id="3" creationId="{885F3CD5-19AC-DFBE-DA5E-FFFCF5B331D2}"/>
          </ac:spMkLst>
        </pc:spChg>
        <pc:spChg chg="add mod">
          <ac:chgData name="Aaron J Masino" userId="2136f450-c1a6-467a-901d-8891005589d6" providerId="ADAL" clId="{ACC460FB-EDC5-55C8-B349-F928A764A37C}" dt="2025-11-08T14:01:11.504" v="13703" actId="207"/>
          <ac:spMkLst>
            <pc:docMk/>
            <pc:sldMk cId="3592815349" sldId="297"/>
            <ac:spMk id="5" creationId="{B5C5EEAD-27B7-5844-FF18-16AE0EDEB1DD}"/>
          </ac:spMkLst>
        </pc:spChg>
        <pc:grpChg chg="add">
          <ac:chgData name="Aaron J Masino" userId="2136f450-c1a6-467a-901d-8891005589d6" providerId="ADAL" clId="{ACC460FB-EDC5-55C8-B349-F928A764A37C}" dt="2025-11-08T14:01:15.559" v="13704" actId="164"/>
          <ac:grpSpMkLst>
            <pc:docMk/>
            <pc:sldMk cId="3592815349" sldId="297"/>
            <ac:grpSpMk id="6" creationId="{7F4107A8-52E4-1EDB-EE1F-A6B13E4FAC3D}"/>
          </ac:grpSpMkLst>
        </pc:grpChg>
        <pc:picChg chg="add mod">
          <ac:chgData name="Aaron J Masino" userId="2136f450-c1a6-467a-901d-8891005589d6" providerId="ADAL" clId="{ACC460FB-EDC5-55C8-B349-F928A764A37C}" dt="2025-11-08T14:00:54.570" v="13698" actId="1076"/>
          <ac:picMkLst>
            <pc:docMk/>
            <pc:sldMk cId="3592815349" sldId="297"/>
            <ac:picMk id="4" creationId="{B480DB61-7DE6-AE2B-5D02-DB82BED44180}"/>
          </ac:picMkLst>
        </pc:picChg>
      </pc:sldChg>
      <pc:sldChg chg="addSp delSp modSp add del mod modNotesTx">
        <pc:chgData name="Aaron J Masino" userId="2136f450-c1a6-467a-901d-8891005589d6" providerId="ADAL" clId="{ACC460FB-EDC5-55C8-B349-F928A764A37C}" dt="2025-11-07T21:51:49.590" v="12050" actId="2696"/>
        <pc:sldMkLst>
          <pc:docMk/>
          <pc:sldMk cId="1777442222" sldId="298"/>
        </pc:sldMkLst>
        <pc:spChg chg="del mod">
          <ac:chgData name="Aaron J Masino" userId="2136f450-c1a6-467a-901d-8891005589d6" providerId="ADAL" clId="{ACC460FB-EDC5-55C8-B349-F928A764A37C}" dt="2025-11-07T19:12:04.784" v="11097" actId="478"/>
          <ac:spMkLst>
            <pc:docMk/>
            <pc:sldMk cId="1777442222" sldId="298"/>
            <ac:spMk id="3" creationId="{448D7418-EC29-C0C7-8C8E-4A81BDD7745C}"/>
          </ac:spMkLst>
        </pc:spChg>
        <pc:spChg chg="add mod">
          <ac:chgData name="Aaron J Masino" userId="2136f450-c1a6-467a-901d-8891005589d6" providerId="ADAL" clId="{ACC460FB-EDC5-55C8-B349-F928A764A37C}" dt="2025-11-07T19:11:49.625" v="11094"/>
          <ac:spMkLst>
            <pc:docMk/>
            <pc:sldMk cId="1777442222" sldId="298"/>
            <ac:spMk id="4" creationId="{E3B1A15B-9A4B-2DC2-0047-5DA782CA638C}"/>
          </ac:spMkLst>
        </pc:spChg>
        <pc:spChg chg="add mod">
          <ac:chgData name="Aaron J Masino" userId="2136f450-c1a6-467a-901d-8891005589d6" providerId="ADAL" clId="{ACC460FB-EDC5-55C8-B349-F928A764A37C}" dt="2025-11-07T19:15:21.351" v="11150" actId="207"/>
          <ac:spMkLst>
            <pc:docMk/>
            <pc:sldMk cId="1777442222" sldId="298"/>
            <ac:spMk id="6" creationId="{C40502CC-6214-B74E-FC8E-5D860512A785}"/>
          </ac:spMkLst>
        </pc:spChg>
        <pc:picChg chg="add mod">
          <ac:chgData name="Aaron J Masino" userId="2136f450-c1a6-467a-901d-8891005589d6" providerId="ADAL" clId="{ACC460FB-EDC5-55C8-B349-F928A764A37C}" dt="2025-11-07T19:14:40.795" v="11102" actId="1076"/>
          <ac:picMkLst>
            <pc:docMk/>
            <pc:sldMk cId="1777442222" sldId="298"/>
            <ac:picMk id="5" creationId="{EE3CDC0A-26A9-BFCA-FBA7-48FC11DD8B6E}"/>
          </ac:picMkLst>
        </pc:picChg>
      </pc:sldChg>
      <pc:sldChg chg="modSp new mod">
        <pc:chgData name="Aaron J Masino" userId="2136f450-c1a6-467a-901d-8891005589d6" providerId="ADAL" clId="{ACC460FB-EDC5-55C8-B349-F928A764A37C}" dt="2025-11-08T20:04:20.477" v="20364" actId="20577"/>
        <pc:sldMkLst>
          <pc:docMk/>
          <pc:sldMk cId="2463901612" sldId="299"/>
        </pc:sldMkLst>
        <pc:spChg chg="mod">
          <ac:chgData name="Aaron J Masino" userId="2136f450-c1a6-467a-901d-8891005589d6" providerId="ADAL" clId="{ACC460FB-EDC5-55C8-B349-F928A764A37C}" dt="2025-11-08T14:10:13.052" v="13903" actId="20577"/>
          <ac:spMkLst>
            <pc:docMk/>
            <pc:sldMk cId="2463901612" sldId="299"/>
            <ac:spMk id="2" creationId="{D4C2A1EF-E92B-587E-FFDE-7D7A1AE65280}"/>
          </ac:spMkLst>
        </pc:spChg>
        <pc:spChg chg="mod">
          <ac:chgData name="Aaron J Masino" userId="2136f450-c1a6-467a-901d-8891005589d6" providerId="ADAL" clId="{ACC460FB-EDC5-55C8-B349-F928A764A37C}" dt="2025-11-08T20:04:20.477" v="20364" actId="20577"/>
          <ac:spMkLst>
            <pc:docMk/>
            <pc:sldMk cId="2463901612" sldId="299"/>
            <ac:spMk id="3" creationId="{819E0614-BA34-B45B-2E6F-3D566B940EB0}"/>
          </ac:spMkLst>
        </pc:spChg>
      </pc:sldChg>
      <pc:sldChg chg="addSp modSp new del mod">
        <pc:chgData name="Aaron J Masino" userId="2136f450-c1a6-467a-901d-8891005589d6" providerId="ADAL" clId="{ACC460FB-EDC5-55C8-B349-F928A764A37C}" dt="2025-11-07T22:03:57.091" v="12087" actId="2696"/>
        <pc:sldMkLst>
          <pc:docMk/>
          <pc:sldMk cId="774886566" sldId="300"/>
        </pc:sldMkLst>
        <pc:spChg chg="mod">
          <ac:chgData name="Aaron J Masino" userId="2136f450-c1a6-467a-901d-8891005589d6" providerId="ADAL" clId="{ACC460FB-EDC5-55C8-B349-F928A764A37C}" dt="2025-11-07T21:56:58.133" v="12078" actId="20577"/>
          <ac:spMkLst>
            <pc:docMk/>
            <pc:sldMk cId="774886566" sldId="300"/>
            <ac:spMk id="2" creationId="{3AF5245B-ACC4-0DBD-690D-04471F5A6DE6}"/>
          </ac:spMkLst>
        </pc:spChg>
        <pc:spChg chg="mod">
          <ac:chgData name="Aaron J Masino" userId="2136f450-c1a6-467a-901d-8891005589d6" providerId="ADAL" clId="{ACC460FB-EDC5-55C8-B349-F928A764A37C}" dt="2025-11-07T22:00:40.837" v="12086" actId="20577"/>
          <ac:spMkLst>
            <pc:docMk/>
            <pc:sldMk cId="774886566" sldId="300"/>
            <ac:spMk id="3" creationId="{8C93271B-3615-6E40-665D-1C0A7CA0C095}"/>
          </ac:spMkLst>
        </pc:spChg>
        <pc:picChg chg="add mod">
          <ac:chgData name="Aaron J Masino" userId="2136f450-c1a6-467a-901d-8891005589d6" providerId="ADAL" clId="{ACC460FB-EDC5-55C8-B349-F928A764A37C}" dt="2025-11-07T22:00:26.079" v="12081" actId="1076"/>
          <ac:picMkLst>
            <pc:docMk/>
            <pc:sldMk cId="774886566" sldId="300"/>
            <ac:picMk id="4" creationId="{C16E60A9-8446-4064-0220-935959B48BD7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1-08T14:28:46.607" v="14728" actId="5793"/>
        <pc:sldMkLst>
          <pc:docMk/>
          <pc:sldMk cId="3084882160" sldId="300"/>
        </pc:sldMkLst>
        <pc:spChg chg="mod">
          <ac:chgData name="Aaron J Masino" userId="2136f450-c1a6-467a-901d-8891005589d6" providerId="ADAL" clId="{ACC460FB-EDC5-55C8-B349-F928A764A37C}" dt="2025-11-08T14:18:02.495" v="14383" actId="20577"/>
          <ac:spMkLst>
            <pc:docMk/>
            <pc:sldMk cId="3084882160" sldId="300"/>
            <ac:spMk id="2" creationId="{D88D5DF1-D987-C6FE-3072-E6C89B6C2DAA}"/>
          </ac:spMkLst>
        </pc:spChg>
        <pc:spChg chg="mod">
          <ac:chgData name="Aaron J Masino" userId="2136f450-c1a6-467a-901d-8891005589d6" providerId="ADAL" clId="{ACC460FB-EDC5-55C8-B349-F928A764A37C}" dt="2025-11-08T14:28:46.607" v="14728" actId="5793"/>
          <ac:spMkLst>
            <pc:docMk/>
            <pc:sldMk cId="3084882160" sldId="300"/>
            <ac:spMk id="3" creationId="{17FD7E56-B4AD-29A4-1DA7-7F351EB1ABDE}"/>
          </ac:spMkLst>
        </pc:spChg>
        <pc:spChg chg="add mod">
          <ac:chgData name="Aaron J Masino" userId="2136f450-c1a6-467a-901d-8891005589d6" providerId="ADAL" clId="{ACC460FB-EDC5-55C8-B349-F928A764A37C}" dt="2025-11-07T22:46:40.072" v="12675"/>
          <ac:spMkLst>
            <pc:docMk/>
            <pc:sldMk cId="3084882160" sldId="300"/>
            <ac:spMk id="5" creationId="{357EF73F-360A-4B70-59C4-3673602C587B}"/>
          </ac:spMkLst>
        </pc:spChg>
        <pc:picChg chg="add del mod">
          <ac:chgData name="Aaron J Masino" userId="2136f450-c1a6-467a-901d-8891005589d6" providerId="ADAL" clId="{ACC460FB-EDC5-55C8-B349-F928A764A37C}" dt="2025-11-08T14:26:44.357" v="14670" actId="478"/>
          <ac:picMkLst>
            <pc:docMk/>
            <pc:sldMk cId="3084882160" sldId="300"/>
            <ac:picMk id="4" creationId="{46B9ADCE-D4FA-E18A-AAB7-9AB27D5D87A3}"/>
          </ac:picMkLst>
        </pc:picChg>
        <pc:picChg chg="add mod">
          <ac:chgData name="Aaron J Masino" userId="2136f450-c1a6-467a-901d-8891005589d6" providerId="ADAL" clId="{ACC460FB-EDC5-55C8-B349-F928A764A37C}" dt="2025-11-08T14:26:44.622" v="14671"/>
          <ac:picMkLst>
            <pc:docMk/>
            <pc:sldMk cId="3084882160" sldId="300"/>
            <ac:picMk id="6" creationId="{37FE135C-3A4E-0036-324A-B7908A159C1B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8T14:28:19.710" v="14708" actId="20577"/>
        <pc:sldMkLst>
          <pc:docMk/>
          <pc:sldMk cId="1189732938" sldId="301"/>
        </pc:sldMkLst>
        <pc:spChg chg="mod">
          <ac:chgData name="Aaron J Masino" userId="2136f450-c1a6-467a-901d-8891005589d6" providerId="ADAL" clId="{ACC460FB-EDC5-55C8-B349-F928A764A37C}" dt="2025-11-08T14:28:19.710" v="14708" actId="20577"/>
          <ac:spMkLst>
            <pc:docMk/>
            <pc:sldMk cId="1189732938" sldId="301"/>
            <ac:spMk id="2" creationId="{F8797B1B-DB63-B661-2EA8-164414307CCF}"/>
          </ac:spMkLst>
        </pc:spChg>
        <pc:spChg chg="mod">
          <ac:chgData name="Aaron J Masino" userId="2136f450-c1a6-467a-901d-8891005589d6" providerId="ADAL" clId="{ACC460FB-EDC5-55C8-B349-F928A764A37C}" dt="2025-11-08T14:22:01.390" v="14445" actId="20577"/>
          <ac:spMkLst>
            <pc:docMk/>
            <pc:sldMk cId="1189732938" sldId="301"/>
            <ac:spMk id="3" creationId="{ECF51B3D-0F22-B3B9-C5A1-361DDB80AC72}"/>
          </ac:spMkLst>
        </pc:spChg>
        <pc:picChg chg="del">
          <ac:chgData name="Aaron J Masino" userId="2136f450-c1a6-467a-901d-8891005589d6" providerId="ADAL" clId="{ACC460FB-EDC5-55C8-B349-F928A764A37C}" dt="2025-11-08T14:26:41.511" v="14668" actId="478"/>
          <ac:picMkLst>
            <pc:docMk/>
            <pc:sldMk cId="1189732938" sldId="301"/>
            <ac:picMk id="4" creationId="{4C9E13C2-7EA8-2888-6A2E-ACBEB7B3409D}"/>
          </ac:picMkLst>
        </pc:picChg>
        <pc:picChg chg="add mod">
          <ac:chgData name="Aaron J Masino" userId="2136f450-c1a6-467a-901d-8891005589d6" providerId="ADAL" clId="{ACC460FB-EDC5-55C8-B349-F928A764A37C}" dt="2025-11-08T14:26:41.863" v="14669"/>
          <ac:picMkLst>
            <pc:docMk/>
            <pc:sldMk cId="1189732938" sldId="301"/>
            <ac:picMk id="6" creationId="{80E738FA-B18A-DAA8-61D3-98C6C15BFC9E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1-08T14:28:31.330" v="14727" actId="20577"/>
        <pc:sldMkLst>
          <pc:docMk/>
          <pc:sldMk cId="436001257" sldId="302"/>
        </pc:sldMkLst>
        <pc:spChg chg="mod">
          <ac:chgData name="Aaron J Masino" userId="2136f450-c1a6-467a-901d-8891005589d6" providerId="ADAL" clId="{ACC460FB-EDC5-55C8-B349-F928A764A37C}" dt="2025-11-08T14:28:31.330" v="14727" actId="20577"/>
          <ac:spMkLst>
            <pc:docMk/>
            <pc:sldMk cId="436001257" sldId="302"/>
            <ac:spMk id="2" creationId="{12B57987-1C64-8651-AB81-FDD0590ED5DF}"/>
          </ac:spMkLst>
        </pc:spChg>
        <pc:spChg chg="mod">
          <ac:chgData name="Aaron J Masino" userId="2136f450-c1a6-467a-901d-8891005589d6" providerId="ADAL" clId="{ACC460FB-EDC5-55C8-B349-F928A764A37C}" dt="2025-11-08T14:23:44.473" v="14519" actId="20577"/>
          <ac:spMkLst>
            <pc:docMk/>
            <pc:sldMk cId="436001257" sldId="302"/>
            <ac:spMk id="3" creationId="{DD9C8BFB-FE52-B38E-32EE-BBCB47EAA7D1}"/>
          </ac:spMkLst>
        </pc:spChg>
        <pc:spChg chg="add mod">
          <ac:chgData name="Aaron J Masino" userId="2136f450-c1a6-467a-901d-8891005589d6" providerId="ADAL" clId="{ACC460FB-EDC5-55C8-B349-F928A764A37C}" dt="2025-11-08T13:57:48.325" v="13695" actId="1036"/>
          <ac:spMkLst>
            <pc:docMk/>
            <pc:sldMk cId="436001257" sldId="302"/>
            <ac:spMk id="4" creationId="{1D1D0250-2E07-3FD8-9783-678230E01C20}"/>
          </ac:spMkLst>
        </pc:spChg>
        <pc:spChg chg="add del">
          <ac:chgData name="Aaron J Masino" userId="2136f450-c1a6-467a-901d-8891005589d6" providerId="ADAL" clId="{ACC460FB-EDC5-55C8-B349-F928A764A37C}" dt="2025-11-08T13:39:45.679" v="12771" actId="22"/>
          <ac:spMkLst>
            <pc:docMk/>
            <pc:sldMk cId="436001257" sldId="302"/>
            <ac:spMk id="6" creationId="{93F070AF-A3AA-6976-8E5F-AC0806F0B23C}"/>
          </ac:spMkLst>
        </pc:spChg>
        <pc:spChg chg="add del">
          <ac:chgData name="Aaron J Masino" userId="2136f450-c1a6-467a-901d-8891005589d6" providerId="ADAL" clId="{ACC460FB-EDC5-55C8-B349-F928A764A37C}" dt="2025-11-08T13:39:50.132" v="12773" actId="22"/>
          <ac:spMkLst>
            <pc:docMk/>
            <pc:sldMk cId="436001257" sldId="302"/>
            <ac:spMk id="8" creationId="{43183EF5-D75F-A7EF-A2AC-7264129B0BA4}"/>
          </ac:spMkLst>
        </pc:spChg>
        <pc:spChg chg="add mod">
          <ac:chgData name="Aaron J Masino" userId="2136f450-c1a6-467a-901d-8891005589d6" providerId="ADAL" clId="{ACC460FB-EDC5-55C8-B349-F928A764A37C}" dt="2025-11-08T14:22:52.791" v="14469" actId="1076"/>
          <ac:spMkLst>
            <pc:docMk/>
            <pc:sldMk cId="436001257" sldId="302"/>
            <ac:spMk id="10" creationId="{DDA22838-3BDD-7AC6-6A99-A737216F898B}"/>
          </ac:spMkLst>
        </pc:spChg>
        <pc:spChg chg="add del mod">
          <ac:chgData name="Aaron J Masino" userId="2136f450-c1a6-467a-901d-8891005589d6" providerId="ADAL" clId="{ACC460FB-EDC5-55C8-B349-F928A764A37C}" dt="2025-11-08T13:51:59.522" v="13288" actId="478"/>
          <ac:spMkLst>
            <pc:docMk/>
            <pc:sldMk cId="436001257" sldId="302"/>
            <ac:spMk id="12" creationId="{427CC398-1A17-000F-821F-383E908297CE}"/>
          </ac:spMkLst>
        </pc:spChg>
        <pc:spChg chg="add del mod">
          <ac:chgData name="Aaron J Masino" userId="2136f450-c1a6-467a-901d-8891005589d6" providerId="ADAL" clId="{ACC460FB-EDC5-55C8-B349-F928A764A37C}" dt="2025-11-08T14:26:28.427" v="14665" actId="478"/>
          <ac:spMkLst>
            <pc:docMk/>
            <pc:sldMk cId="436001257" sldId="302"/>
            <ac:spMk id="14" creationId="{98651FCC-F1E4-7BAA-8044-90A83B853A27}"/>
          </ac:spMkLst>
        </pc:spChg>
        <pc:spChg chg="add mod">
          <ac:chgData name="Aaron J Masino" userId="2136f450-c1a6-467a-901d-8891005589d6" providerId="ADAL" clId="{ACC460FB-EDC5-55C8-B349-F928A764A37C}" dt="2025-11-08T14:27:25.102" v="14676" actId="1076"/>
          <ac:spMkLst>
            <pc:docMk/>
            <pc:sldMk cId="436001257" sldId="302"/>
            <ac:spMk id="15" creationId="{B707EF54-2CC0-6305-5CE9-1EC2D1A7A3ED}"/>
          </ac:spMkLst>
        </pc:spChg>
        <pc:graphicFrameChg chg="add del mod">
          <ac:chgData name="Aaron J Masino" userId="2136f450-c1a6-467a-901d-8891005589d6" providerId="ADAL" clId="{ACC460FB-EDC5-55C8-B349-F928A764A37C}" dt="2025-11-08T14:26:28.427" v="14665" actId="478"/>
          <ac:graphicFrameMkLst>
            <pc:docMk/>
            <pc:sldMk cId="436001257" sldId="302"/>
            <ac:graphicFrameMk id="13" creationId="{F84ECA42-BCCD-AA1B-1B84-7DFDA24F1728}"/>
          </ac:graphicFrameMkLst>
        </pc:graphicFrameChg>
        <pc:picChg chg="add mod">
          <ac:chgData name="Aaron J Masino" userId="2136f450-c1a6-467a-901d-8891005589d6" providerId="ADAL" clId="{ACC460FB-EDC5-55C8-B349-F928A764A37C}" dt="2025-11-08T14:26:36.998" v="14667" actId="1076"/>
          <ac:picMkLst>
            <pc:docMk/>
            <pc:sldMk cId="436001257" sldId="302"/>
            <ac:picMk id="9" creationId="{B0EA9164-26A6-7EC7-2EA3-D138C8F84DDB}"/>
          </ac:picMkLst>
        </pc:picChg>
      </pc:sldChg>
      <pc:sldChg chg="modSp new mod">
        <pc:chgData name="Aaron J Masino" userId="2136f450-c1a6-467a-901d-8891005589d6" providerId="ADAL" clId="{ACC460FB-EDC5-55C8-B349-F928A764A37C}" dt="2025-11-08T14:29:33.927" v="14732" actId="14100"/>
        <pc:sldMkLst>
          <pc:docMk/>
          <pc:sldMk cId="310929991" sldId="303"/>
        </pc:sldMkLst>
        <pc:spChg chg="mod">
          <ac:chgData name="Aaron J Masino" userId="2136f450-c1a6-467a-901d-8891005589d6" providerId="ADAL" clId="{ACC460FB-EDC5-55C8-B349-F928A764A37C}" dt="2025-11-08T13:53:36.905" v="13317" actId="20577"/>
          <ac:spMkLst>
            <pc:docMk/>
            <pc:sldMk cId="310929991" sldId="303"/>
            <ac:spMk id="2" creationId="{F033388F-A4D2-854F-1CC0-0C506FE78A88}"/>
          </ac:spMkLst>
        </pc:spChg>
        <pc:spChg chg="mod">
          <ac:chgData name="Aaron J Masino" userId="2136f450-c1a6-467a-901d-8891005589d6" providerId="ADAL" clId="{ACC460FB-EDC5-55C8-B349-F928A764A37C}" dt="2025-11-08T14:29:33.927" v="14732" actId="14100"/>
          <ac:spMkLst>
            <pc:docMk/>
            <pc:sldMk cId="310929991" sldId="303"/>
            <ac:spMk id="3" creationId="{8A4FD56E-5C52-B60D-8331-BC1165F6AB92}"/>
          </ac:spMkLst>
        </pc:spChg>
      </pc:sldChg>
      <pc:sldChg chg="addSp modSp add mod">
        <pc:chgData name="Aaron J Masino" userId="2136f450-c1a6-467a-901d-8891005589d6" providerId="ADAL" clId="{ACC460FB-EDC5-55C8-B349-F928A764A37C}" dt="2025-11-08T14:29:57.301" v="14735" actId="14100"/>
        <pc:sldMkLst>
          <pc:docMk/>
          <pc:sldMk cId="728465416" sldId="304"/>
        </pc:sldMkLst>
        <pc:spChg chg="mod">
          <ac:chgData name="Aaron J Masino" userId="2136f450-c1a6-467a-901d-8891005589d6" providerId="ADAL" clId="{ACC460FB-EDC5-55C8-B349-F928A764A37C}" dt="2025-11-08T14:29:57.301" v="14735" actId="14100"/>
          <ac:spMkLst>
            <pc:docMk/>
            <pc:sldMk cId="728465416" sldId="304"/>
            <ac:spMk id="3" creationId="{F8CEFD60-FEDA-FB11-94FF-4574AE3E3B0C}"/>
          </ac:spMkLst>
        </pc:spChg>
        <pc:spChg chg="add mod">
          <ac:chgData name="Aaron J Masino" userId="2136f450-c1a6-467a-901d-8891005589d6" providerId="ADAL" clId="{ACC460FB-EDC5-55C8-B349-F928A764A37C}" dt="2025-11-08T13:57:52.035" v="13696"/>
          <ac:spMkLst>
            <pc:docMk/>
            <pc:sldMk cId="728465416" sldId="304"/>
            <ac:spMk id="5" creationId="{F1D8DD82-48A2-A2B7-8A8A-384EB346CD87}"/>
          </ac:spMkLst>
        </pc:spChg>
        <pc:picChg chg="add mod">
          <ac:chgData name="Aaron J Masino" userId="2136f450-c1a6-467a-901d-8891005589d6" providerId="ADAL" clId="{ACC460FB-EDC5-55C8-B349-F928A764A37C}" dt="2025-11-08T13:57:39.320" v="13692" actId="1076"/>
          <ac:picMkLst>
            <pc:docMk/>
            <pc:sldMk cId="728465416" sldId="304"/>
            <ac:picMk id="4" creationId="{9A91789D-A1B0-2A60-0695-C32E5FE2FAEE}"/>
          </ac:picMkLst>
        </pc:picChg>
      </pc:sldChg>
      <pc:sldChg chg="modSp add mod">
        <pc:chgData name="Aaron J Masino" userId="2136f450-c1a6-467a-901d-8891005589d6" providerId="ADAL" clId="{ACC460FB-EDC5-55C8-B349-F928A764A37C}" dt="2025-11-08T16:42:21.157" v="15989" actId="20577"/>
        <pc:sldMkLst>
          <pc:docMk/>
          <pc:sldMk cId="3441580000" sldId="305"/>
        </pc:sldMkLst>
        <pc:spChg chg="mod">
          <ac:chgData name="Aaron J Masino" userId="2136f450-c1a6-467a-901d-8891005589d6" providerId="ADAL" clId="{ACC460FB-EDC5-55C8-B349-F928A764A37C}" dt="2025-11-08T16:42:21.157" v="15989" actId="20577"/>
          <ac:spMkLst>
            <pc:docMk/>
            <pc:sldMk cId="3441580000" sldId="305"/>
            <ac:spMk id="3" creationId="{CD06E0AB-7271-1368-3BEF-A2BE8AB92A2E}"/>
          </ac:spMkLst>
        </pc:spChg>
      </pc:sldChg>
      <pc:sldChg chg="modSp add mod ord">
        <pc:chgData name="Aaron J Masino" userId="2136f450-c1a6-467a-901d-8891005589d6" providerId="ADAL" clId="{ACC460FB-EDC5-55C8-B349-F928A764A37C}" dt="2025-11-08T20:04:26.704" v="20365" actId="20577"/>
        <pc:sldMkLst>
          <pc:docMk/>
          <pc:sldMk cId="3315125446" sldId="306"/>
        </pc:sldMkLst>
        <pc:spChg chg="mod">
          <ac:chgData name="Aaron J Masino" userId="2136f450-c1a6-467a-901d-8891005589d6" providerId="ADAL" clId="{ACC460FB-EDC5-55C8-B349-F928A764A37C}" dt="2025-11-08T20:04:26.704" v="20365" actId="20577"/>
          <ac:spMkLst>
            <pc:docMk/>
            <pc:sldMk cId="3315125446" sldId="306"/>
            <ac:spMk id="3" creationId="{D6795E13-D4D9-FFF7-6FCA-BD50E76AC7BC}"/>
          </ac:spMkLst>
        </pc:spChg>
      </pc:sldChg>
      <pc:sldChg chg="modSp add mod">
        <pc:chgData name="Aaron J Masino" userId="2136f450-c1a6-467a-901d-8891005589d6" providerId="ADAL" clId="{ACC460FB-EDC5-55C8-B349-F928A764A37C}" dt="2025-11-08T20:04:45.181" v="20367" actId="20577"/>
        <pc:sldMkLst>
          <pc:docMk/>
          <pc:sldMk cId="1505419829" sldId="307"/>
        </pc:sldMkLst>
        <pc:spChg chg="mod">
          <ac:chgData name="Aaron J Masino" userId="2136f450-c1a6-467a-901d-8891005589d6" providerId="ADAL" clId="{ACC460FB-EDC5-55C8-B349-F928A764A37C}" dt="2025-11-08T20:04:45.181" v="20367" actId="20577"/>
          <ac:spMkLst>
            <pc:docMk/>
            <pc:sldMk cId="1505419829" sldId="307"/>
            <ac:spMk id="3" creationId="{A35EF84C-338A-1FEE-E52D-7852EFBCABE8}"/>
          </ac:spMkLst>
        </pc:spChg>
      </pc:sldChg>
      <pc:sldChg chg="modSp new mod">
        <pc:chgData name="Aaron J Masino" userId="2136f450-c1a6-467a-901d-8891005589d6" providerId="ADAL" clId="{ACC460FB-EDC5-55C8-B349-F928A764A37C}" dt="2025-11-08T14:38:09.911" v="15246" actId="20577"/>
        <pc:sldMkLst>
          <pc:docMk/>
          <pc:sldMk cId="2715902318" sldId="308"/>
        </pc:sldMkLst>
        <pc:spChg chg="mod">
          <ac:chgData name="Aaron J Masino" userId="2136f450-c1a6-467a-901d-8891005589d6" providerId="ADAL" clId="{ACC460FB-EDC5-55C8-B349-F928A764A37C}" dt="2025-11-08T14:31:28.565" v="14759" actId="20577"/>
          <ac:spMkLst>
            <pc:docMk/>
            <pc:sldMk cId="2715902318" sldId="308"/>
            <ac:spMk id="2" creationId="{7D236948-F23E-24FE-E809-57B9669722D5}"/>
          </ac:spMkLst>
        </pc:spChg>
        <pc:spChg chg="mod">
          <ac:chgData name="Aaron J Masino" userId="2136f450-c1a6-467a-901d-8891005589d6" providerId="ADAL" clId="{ACC460FB-EDC5-55C8-B349-F928A764A37C}" dt="2025-11-08T14:38:09.911" v="15246" actId="20577"/>
          <ac:spMkLst>
            <pc:docMk/>
            <pc:sldMk cId="2715902318" sldId="308"/>
            <ac:spMk id="3" creationId="{34FC8308-7AFC-1608-930E-BCB5E4F23579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08T19:48:23.010" v="19631" actId="20577"/>
        <pc:sldMkLst>
          <pc:docMk/>
          <pc:sldMk cId="16701222" sldId="309"/>
        </pc:sldMkLst>
        <pc:spChg chg="mod">
          <ac:chgData name="Aaron J Masino" userId="2136f450-c1a6-467a-901d-8891005589d6" providerId="ADAL" clId="{ACC460FB-EDC5-55C8-B349-F928A764A37C}" dt="2025-11-08T16:50:53.496" v="16020" actId="20577"/>
          <ac:spMkLst>
            <pc:docMk/>
            <pc:sldMk cId="16701222" sldId="309"/>
            <ac:spMk id="2" creationId="{D74132E6-E6E5-438D-985C-3F4A0DB91FDB}"/>
          </ac:spMkLst>
        </pc:spChg>
        <pc:spChg chg="mod">
          <ac:chgData name="Aaron J Masino" userId="2136f450-c1a6-467a-901d-8891005589d6" providerId="ADAL" clId="{ACC460FB-EDC5-55C8-B349-F928A764A37C}" dt="2025-11-08T19:48:23.010" v="19631" actId="20577"/>
          <ac:spMkLst>
            <pc:docMk/>
            <pc:sldMk cId="16701222" sldId="309"/>
            <ac:spMk id="3" creationId="{B031944D-FA93-3B01-50BF-7E0610450F4D}"/>
          </ac:spMkLst>
        </pc:spChg>
        <pc:spChg chg="add del mod">
          <ac:chgData name="Aaron J Masino" userId="2136f450-c1a6-467a-901d-8891005589d6" providerId="ADAL" clId="{ACC460FB-EDC5-55C8-B349-F928A764A37C}" dt="2025-11-08T17:36:48.679" v="17842" actId="478"/>
          <ac:spMkLst>
            <pc:docMk/>
            <pc:sldMk cId="16701222" sldId="309"/>
            <ac:spMk id="4" creationId="{8AC32040-EE0C-ADEA-C6EF-A509FD1968B1}"/>
          </ac:spMkLst>
        </pc:spChg>
      </pc:sldChg>
      <pc:sldChg chg="modSp add mod">
        <pc:chgData name="Aaron J Masino" userId="2136f450-c1a6-467a-901d-8891005589d6" providerId="ADAL" clId="{ACC460FB-EDC5-55C8-B349-F928A764A37C}" dt="2025-11-08T19:49:33.736" v="19653" actId="20577"/>
        <pc:sldMkLst>
          <pc:docMk/>
          <pc:sldMk cId="2263570582" sldId="310"/>
        </pc:sldMkLst>
        <pc:spChg chg="mod">
          <ac:chgData name="Aaron J Masino" userId="2136f450-c1a6-467a-901d-8891005589d6" providerId="ADAL" clId="{ACC460FB-EDC5-55C8-B349-F928A764A37C}" dt="2025-11-08T19:48:29.632" v="19635" actId="20577"/>
          <ac:spMkLst>
            <pc:docMk/>
            <pc:sldMk cId="2263570582" sldId="310"/>
            <ac:spMk id="3" creationId="{8E08FC07-E400-4AB7-04FC-6F1651BF3D4E}"/>
          </ac:spMkLst>
        </pc:spChg>
        <pc:spChg chg="mod">
          <ac:chgData name="Aaron J Masino" userId="2136f450-c1a6-467a-901d-8891005589d6" providerId="ADAL" clId="{ACC460FB-EDC5-55C8-B349-F928A764A37C}" dt="2025-11-08T19:49:33.736" v="19653" actId="20577"/>
          <ac:spMkLst>
            <pc:docMk/>
            <pc:sldMk cId="2263570582" sldId="310"/>
            <ac:spMk id="4" creationId="{55B082C1-11B1-E0D3-4520-D504AAA45C6F}"/>
          </ac:spMkLst>
        </pc:spChg>
      </pc:sldChg>
      <pc:sldChg chg="addSp delSp modSp new del mod">
        <pc:chgData name="Aaron J Masino" userId="2136f450-c1a6-467a-901d-8891005589d6" providerId="ADAL" clId="{ACC460FB-EDC5-55C8-B349-F928A764A37C}" dt="2025-11-08T19:05:05.675" v="18826" actId="2696"/>
        <pc:sldMkLst>
          <pc:docMk/>
          <pc:sldMk cId="483871251" sldId="311"/>
        </pc:sldMkLst>
        <pc:spChg chg="mod">
          <ac:chgData name="Aaron J Masino" userId="2136f450-c1a6-467a-901d-8891005589d6" providerId="ADAL" clId="{ACC460FB-EDC5-55C8-B349-F928A764A37C}" dt="2025-11-08T17:44:09.995" v="18211" actId="1076"/>
          <ac:spMkLst>
            <pc:docMk/>
            <pc:sldMk cId="483871251" sldId="311"/>
            <ac:spMk id="2" creationId="{D58893C4-096C-83EF-66A4-6B7018F92EFD}"/>
          </ac:spMkLst>
        </pc:spChg>
        <pc:spChg chg="mod">
          <ac:chgData name="Aaron J Masino" userId="2136f450-c1a6-467a-901d-8891005589d6" providerId="ADAL" clId="{ACC460FB-EDC5-55C8-B349-F928A764A37C}" dt="2025-11-08T17:52:15.186" v="18348" actId="20577"/>
          <ac:spMkLst>
            <pc:docMk/>
            <pc:sldMk cId="483871251" sldId="311"/>
            <ac:spMk id="3" creationId="{D8230574-2C8B-04FA-82D6-53637EBCED5D}"/>
          </ac:spMkLst>
        </pc:spChg>
        <pc:spChg chg="add mod">
          <ac:chgData name="Aaron J Masino" userId="2136f450-c1a6-467a-901d-8891005589d6" providerId="ADAL" clId="{ACC460FB-EDC5-55C8-B349-F928A764A37C}" dt="2025-11-08T17:24:46.341" v="17752" actId="1036"/>
          <ac:spMkLst>
            <pc:docMk/>
            <pc:sldMk cId="483871251" sldId="311"/>
            <ac:spMk id="4" creationId="{E3783A36-579C-4484-E424-0AC7696C32C8}"/>
          </ac:spMkLst>
        </pc:spChg>
        <pc:spChg chg="add mod">
          <ac:chgData name="Aaron J Masino" userId="2136f450-c1a6-467a-901d-8891005589d6" providerId="ADAL" clId="{ACC460FB-EDC5-55C8-B349-F928A764A37C}" dt="2025-11-08T17:24:46.341" v="17752" actId="1036"/>
          <ac:spMkLst>
            <pc:docMk/>
            <pc:sldMk cId="483871251" sldId="311"/>
            <ac:spMk id="5" creationId="{709B0F4C-82E5-EEFB-2545-312C46C059E3}"/>
          </ac:spMkLst>
        </pc:spChg>
        <pc:spChg chg="add del mod">
          <ac:chgData name="Aaron J Masino" userId="2136f450-c1a6-467a-901d-8891005589d6" providerId="ADAL" clId="{ACC460FB-EDC5-55C8-B349-F928A764A37C}" dt="2025-11-08T18:59:19.261" v="18747" actId="478"/>
          <ac:spMkLst>
            <pc:docMk/>
            <pc:sldMk cId="483871251" sldId="311"/>
            <ac:spMk id="6" creationId="{4A5FC157-8555-CA74-C574-71F2A62B2639}"/>
          </ac:spMkLst>
        </pc:spChg>
        <pc:spChg chg="add del mod">
          <ac:chgData name="Aaron J Masino" userId="2136f450-c1a6-467a-901d-8891005589d6" providerId="ADAL" clId="{ACC460FB-EDC5-55C8-B349-F928A764A37C}" dt="2025-11-08T18:59:11.562" v="18745" actId="478"/>
          <ac:spMkLst>
            <pc:docMk/>
            <pc:sldMk cId="483871251" sldId="311"/>
            <ac:spMk id="8" creationId="{DB9067E1-532D-A11B-D2EA-8676E717C6A6}"/>
          </ac:spMkLst>
        </pc:spChg>
        <pc:spChg chg="add mod">
          <ac:chgData name="Aaron J Masino" userId="2136f450-c1a6-467a-901d-8891005589d6" providerId="ADAL" clId="{ACC460FB-EDC5-55C8-B349-F928A764A37C}" dt="2025-11-08T17:24:46.341" v="17752" actId="1036"/>
          <ac:spMkLst>
            <pc:docMk/>
            <pc:sldMk cId="483871251" sldId="311"/>
            <ac:spMk id="9" creationId="{1AC9B4D6-A378-697D-590D-BAEFEE160147}"/>
          </ac:spMkLst>
        </pc:spChg>
        <pc:spChg chg="add del mod">
          <ac:chgData name="Aaron J Masino" userId="2136f450-c1a6-467a-901d-8891005589d6" providerId="ADAL" clId="{ACC460FB-EDC5-55C8-B349-F928A764A37C}" dt="2025-11-08T17:59:25.755" v="18492" actId="478"/>
          <ac:spMkLst>
            <pc:docMk/>
            <pc:sldMk cId="483871251" sldId="311"/>
            <ac:spMk id="20" creationId="{EE7014AE-C28C-5543-685A-47FD49B03E50}"/>
          </ac:spMkLst>
        </pc:spChg>
        <pc:spChg chg="add mod">
          <ac:chgData name="Aaron J Masino" userId="2136f450-c1a6-467a-901d-8891005589d6" providerId="ADAL" clId="{ACC460FB-EDC5-55C8-B349-F928A764A37C}" dt="2025-11-08T18:04:58.563" v="18550" actId="1076"/>
          <ac:spMkLst>
            <pc:docMk/>
            <pc:sldMk cId="483871251" sldId="311"/>
            <ac:spMk id="21" creationId="{296E256D-F24B-DDDA-7CBF-F0F1120DEA16}"/>
          </ac:spMkLst>
        </pc:spChg>
        <pc:spChg chg="add del mod">
          <ac:chgData name="Aaron J Masino" userId="2136f450-c1a6-467a-901d-8891005589d6" providerId="ADAL" clId="{ACC460FB-EDC5-55C8-B349-F928A764A37C}" dt="2025-11-08T17:54:57.882" v="18361" actId="478"/>
          <ac:spMkLst>
            <pc:docMk/>
            <pc:sldMk cId="483871251" sldId="311"/>
            <ac:spMk id="27" creationId="{4D38699B-C674-C65C-BB73-3778FA668EA8}"/>
          </ac:spMkLst>
        </pc:spChg>
        <pc:spChg chg="add mod">
          <ac:chgData name="Aaron J Masino" userId="2136f450-c1a6-467a-901d-8891005589d6" providerId="ADAL" clId="{ACC460FB-EDC5-55C8-B349-F928A764A37C}" dt="2025-11-08T17:29:59.537" v="17783" actId="1076"/>
          <ac:spMkLst>
            <pc:docMk/>
            <pc:sldMk cId="483871251" sldId="311"/>
            <ac:spMk id="31" creationId="{C590F6B3-3136-B028-805A-4711B2722D91}"/>
          </ac:spMkLst>
        </pc:spChg>
        <pc:spChg chg="add mod">
          <ac:chgData name="Aaron J Masino" userId="2136f450-c1a6-467a-901d-8891005589d6" providerId="ADAL" clId="{ACC460FB-EDC5-55C8-B349-F928A764A37C}" dt="2025-11-08T17:29:56.219" v="17781" actId="1076"/>
          <ac:spMkLst>
            <pc:docMk/>
            <pc:sldMk cId="483871251" sldId="311"/>
            <ac:spMk id="32" creationId="{A4A9BAB0-501C-089F-7A80-EED1DAB819DF}"/>
          </ac:spMkLst>
        </pc:spChg>
        <pc:spChg chg="add del mod">
          <ac:chgData name="Aaron J Masino" userId="2136f450-c1a6-467a-901d-8891005589d6" providerId="ADAL" clId="{ACC460FB-EDC5-55C8-B349-F928A764A37C}" dt="2025-11-08T18:03:38.646" v="18538"/>
          <ac:spMkLst>
            <pc:docMk/>
            <pc:sldMk cId="483871251" sldId="311"/>
            <ac:spMk id="37" creationId="{772A4D53-B590-37B2-0115-8D5E0B0979FA}"/>
          </ac:spMkLst>
        </pc:spChg>
        <pc:spChg chg="add mod">
          <ac:chgData name="Aaron J Masino" userId="2136f450-c1a6-467a-901d-8891005589d6" providerId="ADAL" clId="{ACC460FB-EDC5-55C8-B349-F928A764A37C}" dt="2025-11-08T17:34:26.352" v="17833" actId="1076"/>
          <ac:spMkLst>
            <pc:docMk/>
            <pc:sldMk cId="483871251" sldId="311"/>
            <ac:spMk id="38" creationId="{4B95A042-7FB2-10B8-8AC6-7801DF17FCD6}"/>
          </ac:spMkLst>
        </pc:spChg>
        <pc:spChg chg="add mod">
          <ac:chgData name="Aaron J Masino" userId="2136f450-c1a6-467a-901d-8891005589d6" providerId="ADAL" clId="{ACC460FB-EDC5-55C8-B349-F928A764A37C}" dt="2025-11-08T18:54:15.147" v="18633" actId="14100"/>
          <ac:spMkLst>
            <pc:docMk/>
            <pc:sldMk cId="483871251" sldId="311"/>
            <ac:spMk id="41" creationId="{36DD8E30-DCA4-C2BE-C778-FB6954687D78}"/>
          </ac:spMkLst>
        </pc:spChg>
        <pc:spChg chg="add mod">
          <ac:chgData name="Aaron J Masino" userId="2136f450-c1a6-467a-901d-8891005589d6" providerId="ADAL" clId="{ACC460FB-EDC5-55C8-B349-F928A764A37C}" dt="2025-11-08T18:59:32.373" v="18750" actId="1076"/>
          <ac:spMkLst>
            <pc:docMk/>
            <pc:sldMk cId="483871251" sldId="311"/>
            <ac:spMk id="42" creationId="{50CCC5A2-3E8B-6373-DDA3-58B77EA2F331}"/>
          </ac:spMkLst>
        </pc:spChg>
        <pc:spChg chg="add del mod">
          <ac:chgData name="Aaron J Masino" userId="2136f450-c1a6-467a-901d-8891005589d6" providerId="ADAL" clId="{ACC460FB-EDC5-55C8-B349-F928A764A37C}" dt="2025-11-08T17:59:12.102" v="18490" actId="478"/>
          <ac:spMkLst>
            <pc:docMk/>
            <pc:sldMk cId="483871251" sldId="311"/>
            <ac:spMk id="43" creationId="{3DCE50F8-505A-5245-4459-624EEEDA5CB2}"/>
          </ac:spMkLst>
        </pc:spChg>
        <pc:spChg chg="add mod">
          <ac:chgData name="Aaron J Masino" userId="2136f450-c1a6-467a-901d-8891005589d6" providerId="ADAL" clId="{ACC460FB-EDC5-55C8-B349-F928A764A37C}" dt="2025-11-08T18:59:35.638" v="18751"/>
          <ac:spMkLst>
            <pc:docMk/>
            <pc:sldMk cId="483871251" sldId="311"/>
            <ac:spMk id="44" creationId="{B589B6DE-8044-CFC2-EE4E-A73E5813C01D}"/>
          </ac:spMkLst>
        </pc:spChg>
        <pc:spChg chg="add mod">
          <ac:chgData name="Aaron J Masino" userId="2136f450-c1a6-467a-901d-8891005589d6" providerId="ADAL" clId="{ACC460FB-EDC5-55C8-B349-F928A764A37C}" dt="2025-11-08T17:43:33.039" v="18198" actId="207"/>
          <ac:spMkLst>
            <pc:docMk/>
            <pc:sldMk cId="483871251" sldId="311"/>
            <ac:spMk id="48" creationId="{DCBA25AA-9CEF-58FB-6DF9-B806F5EE4AAA}"/>
          </ac:spMkLst>
        </pc:spChg>
        <pc:spChg chg="add mod">
          <ac:chgData name="Aaron J Masino" userId="2136f450-c1a6-467a-901d-8891005589d6" providerId="ADAL" clId="{ACC460FB-EDC5-55C8-B349-F928A764A37C}" dt="2025-11-08T17:44:07.703" v="18209" actId="1076"/>
          <ac:spMkLst>
            <pc:docMk/>
            <pc:sldMk cId="483871251" sldId="311"/>
            <ac:spMk id="49" creationId="{03A43CF8-9E10-73F1-DAAF-436C1F1F3E8C}"/>
          </ac:spMkLst>
        </pc:spChg>
        <pc:spChg chg="add mod topLvl">
          <ac:chgData name="Aaron J Masino" userId="2136f450-c1a6-467a-901d-8891005589d6" providerId="ADAL" clId="{ACC460FB-EDC5-55C8-B349-F928A764A37C}" dt="2025-11-08T17:45:10.484" v="18223" actId="164"/>
          <ac:spMkLst>
            <pc:docMk/>
            <pc:sldMk cId="483871251" sldId="311"/>
            <ac:spMk id="50" creationId="{85CAD291-F863-B69B-DD56-EE954D5C35B0}"/>
          </ac:spMkLst>
        </pc:spChg>
        <pc:spChg chg="add mod topLvl">
          <ac:chgData name="Aaron J Masino" userId="2136f450-c1a6-467a-901d-8891005589d6" providerId="ADAL" clId="{ACC460FB-EDC5-55C8-B349-F928A764A37C}" dt="2025-11-08T17:45:10.484" v="18223" actId="164"/>
          <ac:spMkLst>
            <pc:docMk/>
            <pc:sldMk cId="483871251" sldId="311"/>
            <ac:spMk id="51" creationId="{ADC5C539-66EF-C6F2-EBAA-A0F460A5B332}"/>
          </ac:spMkLst>
        </pc:spChg>
        <pc:spChg chg="add mod">
          <ac:chgData name="Aaron J Masino" userId="2136f450-c1a6-467a-901d-8891005589d6" providerId="ADAL" clId="{ACC460FB-EDC5-55C8-B349-F928A764A37C}" dt="2025-11-08T17:44:44.865" v="18220" actId="1076"/>
          <ac:spMkLst>
            <pc:docMk/>
            <pc:sldMk cId="483871251" sldId="311"/>
            <ac:spMk id="52" creationId="{2C2E5E8D-2E91-FE34-FB4D-1326BD7DBF7D}"/>
          </ac:spMkLst>
        </pc:spChg>
        <pc:spChg chg="add mod">
          <ac:chgData name="Aaron J Masino" userId="2136f450-c1a6-467a-901d-8891005589d6" providerId="ADAL" clId="{ACC460FB-EDC5-55C8-B349-F928A764A37C}" dt="2025-11-08T17:44:44.865" v="18220" actId="1076"/>
          <ac:spMkLst>
            <pc:docMk/>
            <pc:sldMk cId="483871251" sldId="311"/>
            <ac:spMk id="53" creationId="{208AA72E-D358-A79E-C445-B19BBA266CA2}"/>
          </ac:spMkLst>
        </pc:spChg>
        <pc:spChg chg="add mod">
          <ac:chgData name="Aaron J Masino" userId="2136f450-c1a6-467a-901d-8891005589d6" providerId="ADAL" clId="{ACC460FB-EDC5-55C8-B349-F928A764A37C}" dt="2025-11-08T17:45:53.219" v="18233" actId="1076"/>
          <ac:spMkLst>
            <pc:docMk/>
            <pc:sldMk cId="483871251" sldId="311"/>
            <ac:spMk id="64" creationId="{B21BE049-A694-6F9C-9EC2-3B58EED32982}"/>
          </ac:spMkLst>
        </pc:spChg>
        <pc:spChg chg="add mod">
          <ac:chgData name="Aaron J Masino" userId="2136f450-c1a6-467a-901d-8891005589d6" providerId="ADAL" clId="{ACC460FB-EDC5-55C8-B349-F928A764A37C}" dt="2025-11-08T17:45:53.219" v="18233" actId="1076"/>
          <ac:spMkLst>
            <pc:docMk/>
            <pc:sldMk cId="483871251" sldId="311"/>
            <ac:spMk id="65" creationId="{ED069C63-AC37-E914-BB61-41091F9FEB6E}"/>
          </ac:spMkLst>
        </pc:spChg>
        <pc:spChg chg="add del mod">
          <ac:chgData name="Aaron J Masino" userId="2136f450-c1a6-467a-901d-8891005589d6" providerId="ADAL" clId="{ACC460FB-EDC5-55C8-B349-F928A764A37C}" dt="2025-11-08T17:47:15.821" v="18284" actId="478"/>
          <ac:spMkLst>
            <pc:docMk/>
            <pc:sldMk cId="483871251" sldId="311"/>
            <ac:spMk id="66" creationId="{C107A57C-AC96-C4FD-23EA-6A028727BE4E}"/>
          </ac:spMkLst>
        </pc:spChg>
        <pc:spChg chg="add del mod">
          <ac:chgData name="Aaron J Masino" userId="2136f450-c1a6-467a-901d-8891005589d6" providerId="ADAL" clId="{ACC460FB-EDC5-55C8-B349-F928A764A37C}" dt="2025-11-08T17:47:15.821" v="18284" actId="478"/>
          <ac:spMkLst>
            <pc:docMk/>
            <pc:sldMk cId="483871251" sldId="311"/>
            <ac:spMk id="67" creationId="{BAF6F36D-58B7-7226-5334-6091F951DE5A}"/>
          </ac:spMkLst>
        </pc:spChg>
        <pc:spChg chg="add del mod">
          <ac:chgData name="Aaron J Masino" userId="2136f450-c1a6-467a-901d-8891005589d6" providerId="ADAL" clId="{ACC460FB-EDC5-55C8-B349-F928A764A37C}" dt="2025-11-08T17:47:19.940" v="18287" actId="478"/>
          <ac:spMkLst>
            <pc:docMk/>
            <pc:sldMk cId="483871251" sldId="311"/>
            <ac:spMk id="68" creationId="{C9EE33ED-D165-E97F-6590-D968358B7AE4}"/>
          </ac:spMkLst>
        </pc:spChg>
        <pc:spChg chg="add del mod">
          <ac:chgData name="Aaron J Masino" userId="2136f450-c1a6-467a-901d-8891005589d6" providerId="ADAL" clId="{ACC460FB-EDC5-55C8-B349-F928A764A37C}" dt="2025-11-08T17:47:19.940" v="18287" actId="478"/>
          <ac:spMkLst>
            <pc:docMk/>
            <pc:sldMk cId="483871251" sldId="311"/>
            <ac:spMk id="69" creationId="{96CF145B-E692-4472-4626-373246A203B1}"/>
          </ac:spMkLst>
        </pc:spChg>
        <pc:spChg chg="add mod">
          <ac:chgData name="Aaron J Masino" userId="2136f450-c1a6-467a-901d-8891005589d6" providerId="ADAL" clId="{ACC460FB-EDC5-55C8-B349-F928A764A37C}" dt="2025-11-08T17:46:29.129" v="18263" actId="1076"/>
          <ac:spMkLst>
            <pc:docMk/>
            <pc:sldMk cId="483871251" sldId="311"/>
            <ac:spMk id="72" creationId="{B61D48F7-12B3-5CF7-BF64-1BEBF5890576}"/>
          </ac:spMkLst>
        </pc:spChg>
        <pc:spChg chg="add mod">
          <ac:chgData name="Aaron J Masino" userId="2136f450-c1a6-467a-901d-8891005589d6" providerId="ADAL" clId="{ACC460FB-EDC5-55C8-B349-F928A764A37C}" dt="2025-11-08T17:47:02.266" v="18281" actId="20577"/>
          <ac:spMkLst>
            <pc:docMk/>
            <pc:sldMk cId="483871251" sldId="311"/>
            <ac:spMk id="74" creationId="{B6ACE86D-1925-3E2C-4485-4349108D64D3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75" creationId="{0A12E7F5-B730-F38B-D864-A422C0252F3E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76" creationId="{2C9F15B2-EDD6-2D7A-063F-8C993BF5D2F2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77" creationId="{F3503C35-1C1D-7D7C-AE11-090FCD998C01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78" creationId="{EA0415DA-5061-EC78-2376-E707590D5E3C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79" creationId="{C258B760-256B-3128-AC9A-C99EEE706FB0}"/>
          </ac:spMkLst>
        </pc:spChg>
        <pc:spChg chg="add del mod">
          <ac:chgData name="Aaron J Masino" userId="2136f450-c1a6-467a-901d-8891005589d6" providerId="ADAL" clId="{ACC460FB-EDC5-55C8-B349-F928A764A37C}" dt="2025-11-08T17:47:59.090" v="18291" actId="478"/>
          <ac:spMkLst>
            <pc:docMk/>
            <pc:sldMk cId="483871251" sldId="311"/>
            <ac:spMk id="80" creationId="{A275F050-1FBA-115F-3A17-5785FB727309}"/>
          </ac:spMkLst>
        </pc:spChg>
        <pc:grpChg chg="add del">
          <ac:chgData name="Aaron J Masino" userId="2136f450-c1a6-467a-901d-8891005589d6" providerId="ADAL" clId="{ACC460FB-EDC5-55C8-B349-F928A764A37C}" dt="2025-11-08T17:45:10.484" v="18223" actId="164"/>
          <ac:grpSpMkLst>
            <pc:docMk/>
            <pc:sldMk cId="483871251" sldId="311"/>
            <ac:grpSpMk id="54" creationId="{BABBFC12-BC3A-4226-2743-B440EAEA3925}"/>
          </ac:grpSpMkLst>
        </pc:grpChg>
        <pc:grpChg chg="add mod">
          <ac:chgData name="Aaron J Masino" userId="2136f450-c1a6-467a-901d-8891005589d6" providerId="ADAL" clId="{ACC460FB-EDC5-55C8-B349-F928A764A37C}" dt="2025-11-08T17:46:41.210" v="18265" actId="1076"/>
          <ac:grpSpMkLst>
            <pc:docMk/>
            <pc:sldMk cId="483871251" sldId="311"/>
            <ac:grpSpMk id="73" creationId="{03F8BA0A-6326-9C9A-B10B-1625831ABE8E}"/>
          </ac:grpSpMkLst>
        </pc:grpChg>
        <pc:grpChg chg="add mod">
          <ac:chgData name="Aaron J Masino" userId="2136f450-c1a6-467a-901d-8891005589d6" providerId="ADAL" clId="{ACC460FB-EDC5-55C8-B349-F928A764A37C}" dt="2025-11-08T17:47:29.716" v="18289" actId="1076"/>
          <ac:grpSpMkLst>
            <pc:docMk/>
            <pc:sldMk cId="483871251" sldId="311"/>
            <ac:grpSpMk id="83" creationId="{6981DD52-5DD0-B9DA-122F-D4EBDCBAA62A}"/>
          </ac:grpSpMkLst>
        </pc:grpChg>
        <pc:cxnChg chg="add mod">
          <ac:chgData name="Aaron J Masino" userId="2136f450-c1a6-467a-901d-8891005589d6" providerId="ADAL" clId="{ACC460FB-EDC5-55C8-B349-F928A764A37C}" dt="2025-11-08T17:24:46.341" v="17752" actId="1036"/>
          <ac:cxnSpMkLst>
            <pc:docMk/>
            <pc:sldMk cId="483871251" sldId="311"/>
            <ac:cxnSpMk id="7" creationId="{6F1313A7-8368-A9D6-074F-934667816D78}"/>
          </ac:cxnSpMkLst>
        </pc:cxnChg>
        <pc:cxnChg chg="add mod">
          <ac:chgData name="Aaron J Masino" userId="2136f450-c1a6-467a-901d-8891005589d6" providerId="ADAL" clId="{ACC460FB-EDC5-55C8-B349-F928A764A37C}" dt="2025-11-08T17:24:46.341" v="17752" actId="1036"/>
          <ac:cxnSpMkLst>
            <pc:docMk/>
            <pc:sldMk cId="483871251" sldId="311"/>
            <ac:cxnSpMk id="10" creationId="{5B865DCE-EC34-2276-488F-09E68635BCBF}"/>
          </ac:cxnSpMkLst>
        </pc:cxnChg>
        <pc:cxnChg chg="add del mod">
          <ac:chgData name="Aaron J Masino" userId="2136f450-c1a6-467a-901d-8891005589d6" providerId="ADAL" clId="{ACC460FB-EDC5-55C8-B349-F928A764A37C}" dt="2025-11-08T18:59:15.115" v="18746" actId="478"/>
          <ac:cxnSpMkLst>
            <pc:docMk/>
            <pc:sldMk cId="483871251" sldId="311"/>
            <ac:cxnSpMk id="11" creationId="{3716DA06-9129-B6A9-D7B7-798CE978E732}"/>
          </ac:cxnSpMkLst>
        </pc:cxnChg>
        <pc:cxnChg chg="add del mod">
          <ac:chgData name="Aaron J Masino" userId="2136f450-c1a6-467a-901d-8891005589d6" providerId="ADAL" clId="{ACC460FB-EDC5-55C8-B349-F928A764A37C}" dt="2025-11-08T17:54:59.929" v="18362" actId="478"/>
          <ac:cxnSpMkLst>
            <pc:docMk/>
            <pc:sldMk cId="483871251" sldId="311"/>
            <ac:cxnSpMk id="24" creationId="{CA51184D-D48A-B01E-6DC5-6D819B47EE45}"/>
          </ac:cxnSpMkLst>
        </pc:cxnChg>
        <pc:cxnChg chg="add del mod">
          <ac:chgData name="Aaron J Masino" userId="2136f450-c1a6-467a-901d-8891005589d6" providerId="ADAL" clId="{ACC460FB-EDC5-55C8-B349-F928A764A37C}" dt="2025-11-08T18:59:21.654" v="18748" actId="478"/>
          <ac:cxnSpMkLst>
            <pc:docMk/>
            <pc:sldMk cId="483871251" sldId="311"/>
            <ac:cxnSpMk id="28" creationId="{778F067B-3E26-E88A-5849-C1A14E23B638}"/>
          </ac:cxnSpMkLst>
        </pc:cxnChg>
        <pc:cxnChg chg="add mod">
          <ac:chgData name="Aaron J Masino" userId="2136f450-c1a6-467a-901d-8891005589d6" providerId="ADAL" clId="{ACC460FB-EDC5-55C8-B349-F928A764A37C}" dt="2025-11-08T17:30:06.214" v="17784" actId="14100"/>
          <ac:cxnSpMkLst>
            <pc:docMk/>
            <pc:sldMk cId="483871251" sldId="311"/>
            <ac:cxnSpMk id="29" creationId="{5D8E7EA5-0E99-C120-A99E-624D2209EC22}"/>
          </ac:cxnSpMkLst>
        </pc:cxnChg>
        <pc:cxnChg chg="add mod">
          <ac:chgData name="Aaron J Masino" userId="2136f450-c1a6-467a-901d-8891005589d6" providerId="ADAL" clId="{ACC460FB-EDC5-55C8-B349-F928A764A37C}" dt="2025-11-08T18:04:58.563" v="18550" actId="1076"/>
          <ac:cxnSpMkLst>
            <pc:docMk/>
            <pc:sldMk cId="483871251" sldId="311"/>
            <ac:cxnSpMk id="34" creationId="{5EF6B144-9361-2F61-644D-7653F1F59EB5}"/>
          </ac:cxnSpMkLst>
        </pc:cxnChg>
        <pc:cxnChg chg="add mod">
          <ac:chgData name="Aaron J Masino" userId="2136f450-c1a6-467a-901d-8891005589d6" providerId="ADAL" clId="{ACC460FB-EDC5-55C8-B349-F928A764A37C}" dt="2025-11-08T17:34:26.352" v="17833" actId="1076"/>
          <ac:cxnSpMkLst>
            <pc:docMk/>
            <pc:sldMk cId="483871251" sldId="311"/>
            <ac:cxnSpMk id="39" creationId="{EC23F6A0-0130-0DB8-464C-43C445069C6C}"/>
          </ac:cxnSpMkLst>
        </pc:cxnChg>
        <pc:cxnChg chg="add del mod">
          <ac:chgData name="Aaron J Masino" userId="2136f450-c1a6-467a-901d-8891005589d6" providerId="ADAL" clId="{ACC460FB-EDC5-55C8-B349-F928A764A37C}" dt="2025-11-08T18:03:58.675" v="18544" actId="478"/>
          <ac:cxnSpMkLst>
            <pc:docMk/>
            <pc:sldMk cId="483871251" sldId="311"/>
            <ac:cxnSpMk id="45" creationId="{12D7160A-1743-ABBF-BEA2-83345DC26B27}"/>
          </ac:cxnSpMkLst>
        </pc:cxnChg>
        <pc:cxnChg chg="add mod">
          <ac:chgData name="Aaron J Masino" userId="2136f450-c1a6-467a-901d-8891005589d6" providerId="ADAL" clId="{ACC460FB-EDC5-55C8-B349-F928A764A37C}" dt="2025-11-08T17:45:44.085" v="18231" actId="14100"/>
          <ac:cxnSpMkLst>
            <pc:docMk/>
            <pc:sldMk cId="483871251" sldId="311"/>
            <ac:cxnSpMk id="56" creationId="{6A45A921-B503-939B-AE1A-58B82F9361EC}"/>
          </ac:cxnSpMkLst>
        </pc:cxnChg>
        <pc:cxnChg chg="add mod">
          <ac:chgData name="Aaron J Masino" userId="2136f450-c1a6-467a-901d-8891005589d6" providerId="ADAL" clId="{ACC460FB-EDC5-55C8-B349-F928A764A37C}" dt="2025-11-08T17:45:38.713" v="18229" actId="14100"/>
          <ac:cxnSpMkLst>
            <pc:docMk/>
            <pc:sldMk cId="483871251" sldId="311"/>
            <ac:cxnSpMk id="58" creationId="{4DA50681-24AE-04AE-6907-14F935E65BD2}"/>
          </ac:cxnSpMkLst>
        </pc:cxnChg>
        <pc:cxnChg chg="add del mod">
          <ac:chgData name="Aaron J Masino" userId="2136f450-c1a6-467a-901d-8891005589d6" providerId="ADAL" clId="{ACC460FB-EDC5-55C8-B349-F928A764A37C}" dt="2025-11-08T17:47:17.771" v="18286" actId="478"/>
          <ac:cxnSpMkLst>
            <pc:docMk/>
            <pc:sldMk cId="483871251" sldId="311"/>
            <ac:cxnSpMk id="70" creationId="{71D7DA2B-DEA2-57F6-F9E9-CAEDF560EA94}"/>
          </ac:cxnSpMkLst>
        </pc:cxnChg>
        <pc:cxnChg chg="add del mod">
          <ac:chgData name="Aaron J Masino" userId="2136f450-c1a6-467a-901d-8891005589d6" providerId="ADAL" clId="{ACC460FB-EDC5-55C8-B349-F928A764A37C}" dt="2025-11-08T17:47:16.979" v="18285" actId="478"/>
          <ac:cxnSpMkLst>
            <pc:docMk/>
            <pc:sldMk cId="483871251" sldId="311"/>
            <ac:cxnSpMk id="71" creationId="{54005E5D-B5AD-33DF-04F6-5458B12D568D}"/>
          </ac:cxnSpMkLst>
        </pc:cxnChg>
        <pc:cxnChg chg="add del mod">
          <ac:chgData name="Aaron J Masino" userId="2136f450-c1a6-467a-901d-8891005589d6" providerId="ADAL" clId="{ACC460FB-EDC5-55C8-B349-F928A764A37C}" dt="2025-11-08T17:47:59.090" v="18291" actId="478"/>
          <ac:cxnSpMkLst>
            <pc:docMk/>
            <pc:sldMk cId="483871251" sldId="311"/>
            <ac:cxnSpMk id="81" creationId="{99B5178F-3F7C-ECE2-B13A-F5F1DF347A3C}"/>
          </ac:cxnSpMkLst>
        </pc:cxnChg>
        <pc:cxnChg chg="add del mod">
          <ac:chgData name="Aaron J Masino" userId="2136f450-c1a6-467a-901d-8891005589d6" providerId="ADAL" clId="{ACC460FB-EDC5-55C8-B349-F928A764A37C}" dt="2025-11-08T17:47:59.090" v="18291" actId="478"/>
          <ac:cxnSpMkLst>
            <pc:docMk/>
            <pc:sldMk cId="483871251" sldId="311"/>
            <ac:cxnSpMk id="82" creationId="{BCF54BF7-4A7B-C44B-F3ED-B59B5CFE7621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08T19:17:53.204" v="18970" actId="478"/>
        <pc:sldMkLst>
          <pc:docMk/>
          <pc:sldMk cId="1373281123" sldId="312"/>
        </pc:sldMkLst>
        <pc:spChg chg="mod">
          <ac:chgData name="Aaron J Masino" userId="2136f450-c1a6-467a-901d-8891005589d6" providerId="ADAL" clId="{ACC460FB-EDC5-55C8-B349-F928A764A37C}" dt="2025-11-08T17:52:26.910" v="18349" actId="20577"/>
          <ac:spMkLst>
            <pc:docMk/>
            <pc:sldMk cId="1373281123" sldId="312"/>
            <ac:spMk id="3" creationId="{B41154C6-EF2D-DFE7-0F38-439CE65AE375}"/>
          </ac:spMkLst>
        </pc:spChg>
        <pc:spChg chg="del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4" creationId="{9DB04F3F-2058-2706-5D52-FAB2ED97D602}"/>
          </ac:spMkLst>
        </pc:spChg>
        <pc:spChg chg="del mod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5" creationId="{2CBDD550-CE97-5B33-0CC0-E51D8827610E}"/>
          </ac:spMkLst>
        </pc:spChg>
        <pc:spChg chg="add mod">
          <ac:chgData name="Aaron J Masino" userId="2136f450-c1a6-467a-901d-8891005589d6" providerId="ADAL" clId="{ACC460FB-EDC5-55C8-B349-F928A764A37C}" dt="2025-11-08T17:58:07.703" v="18464" actId="1038"/>
          <ac:spMkLst>
            <pc:docMk/>
            <pc:sldMk cId="1373281123" sldId="312"/>
            <ac:spMk id="6" creationId="{775196A4-5F55-24C3-E4B0-E0683431EF6C}"/>
          </ac:spMkLst>
        </pc:spChg>
        <pc:spChg chg="del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9" creationId="{6FFEE7D0-C9E1-B7B7-6F59-9342528B130B}"/>
          </ac:spMkLst>
        </pc:spChg>
        <pc:spChg chg="add mod">
          <ac:chgData name="Aaron J Masino" userId="2136f450-c1a6-467a-901d-8891005589d6" providerId="ADAL" clId="{ACC460FB-EDC5-55C8-B349-F928A764A37C}" dt="2025-11-08T17:58:07.703" v="18464" actId="1038"/>
          <ac:spMkLst>
            <pc:docMk/>
            <pc:sldMk cId="1373281123" sldId="312"/>
            <ac:spMk id="12" creationId="{9E57487E-3F56-831D-0558-F17152474A08}"/>
          </ac:spMkLst>
        </pc:spChg>
        <pc:spChg chg="add mod">
          <ac:chgData name="Aaron J Masino" userId="2136f450-c1a6-467a-901d-8891005589d6" providerId="ADAL" clId="{ACC460FB-EDC5-55C8-B349-F928A764A37C}" dt="2025-11-08T18:52:59.198" v="18587" actId="1076"/>
          <ac:spMkLst>
            <pc:docMk/>
            <pc:sldMk cId="1373281123" sldId="312"/>
            <ac:spMk id="19" creationId="{52CBDFBA-C0CB-53E3-0732-9726633DEF7C}"/>
          </ac:spMkLst>
        </pc:spChg>
        <pc:spChg chg="del mod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20" creationId="{4108AAE5-9A6F-984B-8CB8-9823647E2391}"/>
          </ac:spMkLst>
        </pc:spChg>
        <pc:spChg chg="add mod">
          <ac:chgData name="Aaron J Masino" userId="2136f450-c1a6-467a-901d-8891005589d6" providerId="ADAL" clId="{ACC460FB-EDC5-55C8-B349-F928A764A37C}" dt="2025-11-08T18:53:03.533" v="18588" actId="1076"/>
          <ac:spMkLst>
            <pc:docMk/>
            <pc:sldMk cId="1373281123" sldId="312"/>
            <ac:spMk id="22" creationId="{8EE0FAA7-168C-1A2E-F313-5A5786A0BF24}"/>
          </ac:spMkLst>
        </pc:spChg>
        <pc:spChg chg="mod">
          <ac:chgData name="Aaron J Masino" userId="2136f450-c1a6-467a-901d-8891005589d6" providerId="ADAL" clId="{ACC460FB-EDC5-55C8-B349-F928A764A37C}" dt="2025-11-08T17:58:27.237" v="18486" actId="1038"/>
          <ac:spMkLst>
            <pc:docMk/>
            <pc:sldMk cId="1373281123" sldId="312"/>
            <ac:spMk id="27" creationId="{6929137C-69BF-575F-74C3-3F7D2C45729B}"/>
          </ac:spMkLst>
        </pc:spChg>
        <pc:spChg chg="del mod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31" creationId="{34051D03-5B46-FC76-8AED-3A82D499DBAB}"/>
          </ac:spMkLst>
        </pc:spChg>
        <pc:spChg chg="del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32" creationId="{ECD421C6-860D-89F2-998C-EAC741B04295}"/>
          </ac:spMkLst>
        </pc:spChg>
        <pc:spChg chg="del mod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37" creationId="{863804AB-CAA9-0D1C-641B-6BC5EA28B2F4}"/>
          </ac:spMkLst>
        </pc:spChg>
        <pc:spChg chg="del mod">
          <ac:chgData name="Aaron J Masino" userId="2136f450-c1a6-467a-901d-8891005589d6" providerId="ADAL" clId="{ACC460FB-EDC5-55C8-B349-F928A764A37C}" dt="2025-11-08T18:04:35.600" v="18546" actId="478"/>
          <ac:spMkLst>
            <pc:docMk/>
            <pc:sldMk cId="1373281123" sldId="312"/>
            <ac:spMk id="38" creationId="{84BBD138-376B-8124-CB21-439E9B81CFCB}"/>
          </ac:spMkLst>
        </pc:spChg>
        <pc:spChg chg="add del mod">
          <ac:chgData name="Aaron J Masino" userId="2136f450-c1a6-467a-901d-8891005589d6" providerId="ADAL" clId="{ACC460FB-EDC5-55C8-B349-F928A764A37C}" dt="2025-11-08T18:05:36.919" v="18557" actId="478"/>
          <ac:spMkLst>
            <pc:docMk/>
            <pc:sldMk cId="1373281123" sldId="312"/>
            <ac:spMk id="40" creationId="{86188ED3-CAF6-D31E-5571-4B5AF3DF3381}"/>
          </ac:spMkLst>
        </pc:spChg>
        <pc:spChg chg="add mod">
          <ac:chgData name="Aaron J Masino" userId="2136f450-c1a6-467a-901d-8891005589d6" providerId="ADAL" clId="{ACC460FB-EDC5-55C8-B349-F928A764A37C}" dt="2025-11-08T17:54:07.040" v="18358" actId="14100"/>
          <ac:spMkLst>
            <pc:docMk/>
            <pc:sldMk cId="1373281123" sldId="312"/>
            <ac:spMk id="41" creationId="{C8854369-7939-49C0-7BCA-04000ED2EF65}"/>
          </ac:spMkLst>
        </pc:spChg>
        <pc:spChg chg="del mod">
          <ac:chgData name="Aaron J Masino" userId="2136f450-c1a6-467a-901d-8891005589d6" providerId="ADAL" clId="{ACC460FB-EDC5-55C8-B349-F928A764A37C}" dt="2025-11-08T18:04:32.218" v="18545" actId="478"/>
          <ac:spMkLst>
            <pc:docMk/>
            <pc:sldMk cId="1373281123" sldId="312"/>
            <ac:spMk id="43" creationId="{0B1CEADD-354D-6264-BB31-633396A263D0}"/>
          </ac:spMkLst>
        </pc:spChg>
        <pc:spChg chg="add del mod">
          <ac:chgData name="Aaron J Masino" userId="2136f450-c1a6-467a-901d-8891005589d6" providerId="ADAL" clId="{ACC460FB-EDC5-55C8-B349-F928A764A37C}" dt="2025-11-08T17:55:17.256" v="18364" actId="478"/>
          <ac:spMkLst>
            <pc:docMk/>
            <pc:sldMk cId="1373281123" sldId="312"/>
            <ac:spMk id="46" creationId="{EF348FDB-C20E-AA17-10AB-10B7AFB052D5}"/>
          </ac:spMkLst>
        </pc:spChg>
        <pc:spChg chg="add del mod">
          <ac:chgData name="Aaron J Masino" userId="2136f450-c1a6-467a-901d-8891005589d6" providerId="ADAL" clId="{ACC460FB-EDC5-55C8-B349-F928A764A37C}" dt="2025-11-08T19:06:41.824" v="18836" actId="478"/>
          <ac:spMkLst>
            <pc:docMk/>
            <pc:sldMk cId="1373281123" sldId="312"/>
            <ac:spMk id="55" creationId="{C0D217A9-09FF-9159-342C-1B6D1C7FD5BA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62" creationId="{62F2E423-C843-8C19-A176-4A2788948CCB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63" creationId="{448E7687-3921-38B6-00B9-A4838DA37345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67" creationId="{FC5FB1DD-244E-ABFF-196C-B608553D0FCE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70" creationId="{3043BB13-C1E3-4813-E48B-B5A99741D9AD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71" creationId="{44574EB6-04D1-2D1C-F9DB-432FBBB600F7}"/>
          </ac:spMkLst>
        </pc:spChg>
        <pc:spChg chg="del mod">
          <ac:chgData name="Aaron J Masino" userId="2136f450-c1a6-467a-901d-8891005589d6" providerId="ADAL" clId="{ACC460FB-EDC5-55C8-B349-F928A764A37C}" dt="2025-11-08T19:17:33.819" v="18964" actId="478"/>
          <ac:spMkLst>
            <pc:docMk/>
            <pc:sldMk cId="1373281123" sldId="312"/>
            <ac:spMk id="72" creationId="{90567C0F-543C-4027-28A1-820CC2C62A8C}"/>
          </ac:spMkLst>
        </pc:spChg>
        <pc:spChg chg="del">
          <ac:chgData name="Aaron J Masino" userId="2136f450-c1a6-467a-901d-8891005589d6" providerId="ADAL" clId="{ACC460FB-EDC5-55C8-B349-F928A764A37C}" dt="2025-11-08T19:17:33.819" v="18964" actId="478"/>
          <ac:spMkLst>
            <pc:docMk/>
            <pc:sldMk cId="1373281123" sldId="312"/>
            <ac:spMk id="74" creationId="{C1978665-DE16-F4C2-7078-C6C671393172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75" creationId="{8A511D16-2BA4-B9CD-A777-66D3BD2741CC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76" creationId="{9E2C20F5-981D-E0BC-F58C-B368F0C4F1A3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77" creationId="{983CB4CF-B498-74AA-E9CE-229C9CA4D72A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78" creationId="{F3C090B4-5B60-FDA5-4D87-9BE7912F3643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79" creationId="{846B8858-76A5-2AD9-FBF4-7B68D6443A3C}"/>
          </ac:spMkLst>
        </pc:spChg>
        <pc:spChg chg="del">
          <ac:chgData name="Aaron J Masino" userId="2136f450-c1a6-467a-901d-8891005589d6" providerId="ADAL" clId="{ACC460FB-EDC5-55C8-B349-F928A764A37C}" dt="2025-11-08T18:57:14.970" v="18738" actId="478"/>
          <ac:spMkLst>
            <pc:docMk/>
            <pc:sldMk cId="1373281123" sldId="312"/>
            <ac:spMk id="80" creationId="{F88F0689-7954-E06D-3627-94EA10B90E3A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85" creationId="{C285EFB7-4B30-8744-515F-4E9495617C8A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87" creationId="{42F34A4B-AD81-B740-3D23-D90527071675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88" creationId="{EBBD4B1B-28BC-435F-57FB-E8A84DD1B7FC}"/>
          </ac:spMkLst>
        </pc:spChg>
        <pc:spChg chg="add del mod">
          <ac:chgData name="Aaron J Masino" userId="2136f450-c1a6-467a-901d-8891005589d6" providerId="ADAL" clId="{ACC460FB-EDC5-55C8-B349-F928A764A37C}" dt="2025-11-08T18:05:14.735" v="18551" actId="478"/>
          <ac:spMkLst>
            <pc:docMk/>
            <pc:sldMk cId="1373281123" sldId="312"/>
            <ac:spMk id="90" creationId="{EE583C00-5210-3874-9064-EBCEE4661E15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93" creationId="{60A4EDA1-DB34-2850-8F44-E7F173F0E95C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94" creationId="{58CC0765-9084-B7B8-8821-34266A13BDB9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96" creationId="{411ABB2A-3083-91B2-E52C-4D8E46A9A4C1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99" creationId="{F4BCCA10-8ED6-987C-E71A-A89AF0D19E5F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100" creationId="{17A97EC1-7DAE-8E6A-0B9F-2F9C1E18D447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102" creationId="{0CF3B713-D9A3-FF9C-564D-D20923AF6B21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104" creationId="{42948AA4-CED7-9448-6193-13560EB6A33B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105" creationId="{B4D69C37-B4F0-2AFA-F16A-56FC56C94540}"/>
          </ac:spMkLst>
        </pc:spChg>
        <pc:spChg chg="add mod">
          <ac:chgData name="Aaron J Masino" userId="2136f450-c1a6-467a-901d-8891005589d6" providerId="ADAL" clId="{ACC460FB-EDC5-55C8-B349-F928A764A37C}" dt="2025-11-08T18:05:15.796" v="18552"/>
          <ac:spMkLst>
            <pc:docMk/>
            <pc:sldMk cId="1373281123" sldId="312"/>
            <ac:spMk id="107" creationId="{3343663B-E33B-5978-9ABD-6D04CB1538E6}"/>
          </ac:spMkLst>
        </pc:spChg>
        <pc:spChg chg="add mod">
          <ac:chgData name="Aaron J Masino" userId="2136f450-c1a6-467a-901d-8891005589d6" providerId="ADAL" clId="{ACC460FB-EDC5-55C8-B349-F928A764A37C}" dt="2025-11-08T19:13:40.258" v="18925" actId="1076"/>
          <ac:spMkLst>
            <pc:docMk/>
            <pc:sldMk cId="1373281123" sldId="312"/>
            <ac:spMk id="113" creationId="{7FB82F42-6DE9-5B8A-A4F6-F290FE82BA85}"/>
          </ac:spMkLst>
        </pc:spChg>
        <pc:spChg chg="add del mod">
          <ac:chgData name="Aaron J Masino" userId="2136f450-c1a6-467a-901d-8891005589d6" providerId="ADAL" clId="{ACC460FB-EDC5-55C8-B349-F928A764A37C}" dt="2025-11-08T19:06:36.326" v="18833" actId="478"/>
          <ac:spMkLst>
            <pc:docMk/>
            <pc:sldMk cId="1373281123" sldId="312"/>
            <ac:spMk id="118" creationId="{37CE4D1D-5134-2D94-C33C-CA27361803A7}"/>
          </ac:spMkLst>
        </pc:spChg>
        <pc:spChg chg="add mod">
          <ac:chgData name="Aaron J Masino" userId="2136f450-c1a6-467a-901d-8891005589d6" providerId="ADAL" clId="{ACC460FB-EDC5-55C8-B349-F928A764A37C}" dt="2025-11-08T18:54:22.746" v="18635" actId="1076"/>
          <ac:spMkLst>
            <pc:docMk/>
            <pc:sldMk cId="1373281123" sldId="312"/>
            <ac:spMk id="134" creationId="{5EF0F67F-B9E1-BCD7-E265-2A766FA6F713}"/>
          </ac:spMkLst>
        </pc:spChg>
        <pc:spChg chg="add del mod">
          <ac:chgData name="Aaron J Masino" userId="2136f450-c1a6-467a-901d-8891005589d6" providerId="ADAL" clId="{ACC460FB-EDC5-55C8-B349-F928A764A37C}" dt="2025-11-08T19:06:32.694" v="18831" actId="478"/>
          <ac:spMkLst>
            <pc:docMk/>
            <pc:sldMk cId="1373281123" sldId="312"/>
            <ac:spMk id="138" creationId="{E8B12971-149D-60EF-4092-CAB33388DF3B}"/>
          </ac:spMkLst>
        </pc:spChg>
        <pc:spChg chg="add mod">
          <ac:chgData name="Aaron J Masino" userId="2136f450-c1a6-467a-901d-8891005589d6" providerId="ADAL" clId="{ACC460FB-EDC5-55C8-B349-F928A764A37C}" dt="2025-11-08T19:13:47.627" v="18927" actId="1076"/>
          <ac:spMkLst>
            <pc:docMk/>
            <pc:sldMk cId="1373281123" sldId="312"/>
            <ac:spMk id="139" creationId="{8B72ED9B-3B7D-EC6B-F30C-96E78B37E3F3}"/>
          </ac:spMkLst>
        </pc:spChg>
        <pc:spChg chg="add del mod">
          <ac:chgData name="Aaron J Masino" userId="2136f450-c1a6-467a-901d-8891005589d6" providerId="ADAL" clId="{ACC460FB-EDC5-55C8-B349-F928A764A37C}" dt="2025-11-08T19:17:36.054" v="18965" actId="478"/>
          <ac:spMkLst>
            <pc:docMk/>
            <pc:sldMk cId="1373281123" sldId="312"/>
            <ac:spMk id="140" creationId="{49B41B8E-9CDA-EAF2-7783-4E71366E4582}"/>
          </ac:spMkLst>
        </pc:spChg>
        <pc:spChg chg="add del mod">
          <ac:chgData name="Aaron J Masino" userId="2136f450-c1a6-467a-901d-8891005589d6" providerId="ADAL" clId="{ACC460FB-EDC5-55C8-B349-F928A764A37C}" dt="2025-11-08T19:17:33.819" v="18964" actId="478"/>
          <ac:spMkLst>
            <pc:docMk/>
            <pc:sldMk cId="1373281123" sldId="312"/>
            <ac:spMk id="141" creationId="{ECF3FC97-19BC-5B7A-0EFC-10A3E76FE7B4}"/>
          </ac:spMkLst>
        </pc:spChg>
        <pc:spChg chg="add del mod">
          <ac:chgData name="Aaron J Masino" userId="2136f450-c1a6-467a-901d-8891005589d6" providerId="ADAL" clId="{ACC460FB-EDC5-55C8-B349-F928A764A37C}" dt="2025-11-08T19:17:36.054" v="18965" actId="478"/>
          <ac:spMkLst>
            <pc:docMk/>
            <pc:sldMk cId="1373281123" sldId="312"/>
            <ac:spMk id="142" creationId="{C11492F5-771C-6C22-6364-B5C6C044C225}"/>
          </ac:spMkLst>
        </pc:spChg>
        <pc:spChg chg="add del mod">
          <ac:chgData name="Aaron J Masino" userId="2136f450-c1a6-467a-901d-8891005589d6" providerId="ADAL" clId="{ACC460FB-EDC5-55C8-B349-F928A764A37C}" dt="2025-11-08T19:17:36.054" v="18965" actId="478"/>
          <ac:spMkLst>
            <pc:docMk/>
            <pc:sldMk cId="1373281123" sldId="312"/>
            <ac:spMk id="143" creationId="{86702404-E39E-471C-B126-3E20A16C1C62}"/>
          </ac:spMkLst>
        </pc:spChg>
        <pc:spChg chg="add del mod">
          <ac:chgData name="Aaron J Masino" userId="2136f450-c1a6-467a-901d-8891005589d6" providerId="ADAL" clId="{ACC460FB-EDC5-55C8-B349-F928A764A37C}" dt="2025-11-08T18:56:10.204" v="18660" actId="478"/>
          <ac:spMkLst>
            <pc:docMk/>
            <pc:sldMk cId="1373281123" sldId="312"/>
            <ac:spMk id="144" creationId="{F827869B-175D-9CA0-20F9-F844B4423C5A}"/>
          </ac:spMkLst>
        </pc:spChg>
        <pc:spChg chg="add del mod">
          <ac:chgData name="Aaron J Masino" userId="2136f450-c1a6-467a-901d-8891005589d6" providerId="ADAL" clId="{ACC460FB-EDC5-55C8-B349-F928A764A37C}" dt="2025-11-08T18:56:08.144" v="18659" actId="478"/>
          <ac:spMkLst>
            <pc:docMk/>
            <pc:sldMk cId="1373281123" sldId="312"/>
            <ac:spMk id="145" creationId="{D4641D5E-7E76-EF51-AD83-F8B5DD56FF34}"/>
          </ac:spMkLst>
        </pc:spChg>
        <pc:spChg chg="add del mod">
          <ac:chgData name="Aaron J Masino" userId="2136f450-c1a6-467a-901d-8891005589d6" providerId="ADAL" clId="{ACC460FB-EDC5-55C8-B349-F928A764A37C}" dt="2025-11-08T19:06:38.155" v="18834" actId="478"/>
          <ac:spMkLst>
            <pc:docMk/>
            <pc:sldMk cId="1373281123" sldId="312"/>
            <ac:spMk id="148" creationId="{1B7C1540-1620-1D07-026E-BE080A6272F4}"/>
          </ac:spMkLst>
        </pc:spChg>
        <pc:spChg chg="add mod">
          <ac:chgData name="Aaron J Masino" userId="2136f450-c1a6-467a-901d-8891005589d6" providerId="ADAL" clId="{ACC460FB-EDC5-55C8-B349-F928A764A37C}" dt="2025-11-08T19:05:24.435" v="18827"/>
          <ac:spMkLst>
            <pc:docMk/>
            <pc:sldMk cId="1373281123" sldId="312"/>
            <ac:spMk id="149" creationId="{A79F69DF-E909-AFB0-8FD4-9EE72A2F1856}"/>
          </ac:spMkLst>
        </pc:spChg>
        <pc:spChg chg="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54" creationId="{77E08BCC-6328-8845-BEB6-3AB0FB8C5663}"/>
          </ac:spMkLst>
        </pc:spChg>
        <pc:spChg chg="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55" creationId="{1B9BBB3E-37B3-9682-00BA-ECA502CE4333}"/>
          </ac:spMkLst>
        </pc:spChg>
        <pc:spChg chg="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58" creationId="{5A087A9E-7BC4-F9A1-DAA5-A820A7DC440A}"/>
          </ac:spMkLst>
        </pc:spChg>
        <pc:spChg chg="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59" creationId="{EBC96E7E-2193-B2B3-DFFB-9D95428F65CD}"/>
          </ac:spMkLst>
        </pc:spChg>
        <pc:spChg chg="add 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62" creationId="{C8403192-F4A7-9B22-7076-A3E8E9301FDA}"/>
          </ac:spMkLst>
        </pc:spChg>
        <pc:spChg chg="add mod">
          <ac:chgData name="Aaron J Masino" userId="2136f450-c1a6-467a-901d-8891005589d6" providerId="ADAL" clId="{ACC460FB-EDC5-55C8-B349-F928A764A37C}" dt="2025-11-08T19:17:36.891" v="18966"/>
          <ac:spMkLst>
            <pc:docMk/>
            <pc:sldMk cId="1373281123" sldId="312"/>
            <ac:spMk id="163" creationId="{9280A0DA-9C2C-01C8-84C7-B339D91067D2}"/>
          </ac:spMkLst>
        </pc:spChg>
        <pc:spChg chg="mod topLvl">
          <ac:chgData name="Aaron J Masino" userId="2136f450-c1a6-467a-901d-8891005589d6" providerId="ADAL" clId="{ACC460FB-EDC5-55C8-B349-F928A764A37C}" dt="2025-11-08T19:17:46.332" v="18967" actId="165"/>
          <ac:spMkLst>
            <pc:docMk/>
            <pc:sldMk cId="1373281123" sldId="312"/>
            <ac:spMk id="165" creationId="{D04723A8-B257-FE88-5690-83546794DA0B}"/>
          </ac:spMkLst>
        </pc:spChg>
        <pc:spChg chg="mod topLvl">
          <ac:chgData name="Aaron J Masino" userId="2136f450-c1a6-467a-901d-8891005589d6" providerId="ADAL" clId="{ACC460FB-EDC5-55C8-B349-F928A764A37C}" dt="2025-11-08T19:17:46.332" v="18967" actId="165"/>
          <ac:spMkLst>
            <pc:docMk/>
            <pc:sldMk cId="1373281123" sldId="312"/>
            <ac:spMk id="166" creationId="{22340B35-8AED-5559-1D96-765760EBDB17}"/>
          </ac:spMkLst>
        </pc:spChg>
        <pc:spChg chg="topLvl">
          <ac:chgData name="Aaron J Masino" userId="2136f450-c1a6-467a-901d-8891005589d6" providerId="ADAL" clId="{ACC460FB-EDC5-55C8-B349-F928A764A37C}" dt="2025-11-08T19:17:46.332" v="18967" actId="165"/>
          <ac:spMkLst>
            <pc:docMk/>
            <pc:sldMk cId="1373281123" sldId="312"/>
            <ac:spMk id="167" creationId="{E70BBFA4-7537-A3FB-B9E2-8321448401BE}"/>
          </ac:spMkLst>
        </pc:spChg>
        <pc:spChg chg="topLvl">
          <ac:chgData name="Aaron J Masino" userId="2136f450-c1a6-467a-901d-8891005589d6" providerId="ADAL" clId="{ACC460FB-EDC5-55C8-B349-F928A764A37C}" dt="2025-11-08T19:17:46.332" v="18967" actId="165"/>
          <ac:spMkLst>
            <pc:docMk/>
            <pc:sldMk cId="1373281123" sldId="312"/>
            <ac:spMk id="168" creationId="{6308C2D5-B10B-6E8C-08B2-92E3C33E5EB1}"/>
          </ac:spMkLst>
        </pc:spChg>
        <pc:spChg chg="del mod topLvl">
          <ac:chgData name="Aaron J Masino" userId="2136f450-c1a6-467a-901d-8891005589d6" providerId="ADAL" clId="{ACC460FB-EDC5-55C8-B349-F928A764A37C}" dt="2025-11-08T19:17:50.819" v="18969" actId="478"/>
          <ac:spMkLst>
            <pc:docMk/>
            <pc:sldMk cId="1373281123" sldId="312"/>
            <ac:spMk id="169" creationId="{1476554B-5CB9-31D4-A8D2-749D37067942}"/>
          </ac:spMkLst>
        </pc:spChg>
        <pc:spChg chg="del mod topLvl">
          <ac:chgData name="Aaron J Masino" userId="2136f450-c1a6-467a-901d-8891005589d6" providerId="ADAL" clId="{ACC460FB-EDC5-55C8-B349-F928A764A37C}" dt="2025-11-08T19:17:48.890" v="18968" actId="478"/>
          <ac:spMkLst>
            <pc:docMk/>
            <pc:sldMk cId="1373281123" sldId="312"/>
            <ac:spMk id="170" creationId="{4BC50982-E816-1FAD-4F28-9E2C77C85065}"/>
          </ac:spMkLst>
        </pc:spChg>
        <pc:grpChg chg="del mod">
          <ac:chgData name="Aaron J Masino" userId="2136f450-c1a6-467a-901d-8891005589d6" providerId="ADAL" clId="{ACC460FB-EDC5-55C8-B349-F928A764A37C}" dt="2025-11-08T19:17:33.819" v="18964" actId="478"/>
          <ac:grpSpMkLst>
            <pc:docMk/>
            <pc:sldMk cId="1373281123" sldId="312"/>
            <ac:grpSpMk id="73" creationId="{6D35E53F-75F7-FA61-5FC5-CC045005B18D}"/>
          </ac:grpSpMkLst>
        </pc:grpChg>
        <pc:grpChg chg="del">
          <ac:chgData name="Aaron J Masino" userId="2136f450-c1a6-467a-901d-8891005589d6" providerId="ADAL" clId="{ACC460FB-EDC5-55C8-B349-F928A764A37C}" dt="2025-11-08T18:55:56.504" v="18656" actId="478"/>
          <ac:grpSpMkLst>
            <pc:docMk/>
            <pc:sldMk cId="1373281123" sldId="312"/>
            <ac:grpSpMk id="83" creationId="{FC037A9C-73AF-9867-94D9-DA40E4E5499E}"/>
          </ac:grpSpMkLst>
        </pc:grpChg>
        <pc:grpChg chg="del">
          <ac:chgData name="Aaron J Masino" userId="2136f450-c1a6-467a-901d-8891005589d6" providerId="ADAL" clId="{ACC460FB-EDC5-55C8-B349-F928A764A37C}" dt="2025-11-08T19:17:46.332" v="18967" actId="165"/>
          <ac:grpSpMkLst>
            <pc:docMk/>
            <pc:sldMk cId="1373281123" sldId="312"/>
            <ac:grpSpMk id="164" creationId="{BAC85E2C-69E8-6AA8-4E6F-A2EBD191E7EB}"/>
          </ac:grpSpMkLst>
        </pc:grpChg>
        <pc:cxnChg chg="add mod">
          <ac:chgData name="Aaron J Masino" userId="2136f450-c1a6-467a-901d-8891005589d6" providerId="ADAL" clId="{ACC460FB-EDC5-55C8-B349-F928A764A37C}" dt="2025-11-08T18:52:59.198" v="18587" actId="1076"/>
          <ac:cxnSpMkLst>
            <pc:docMk/>
            <pc:sldMk cId="1373281123" sldId="312"/>
            <ac:cxnSpMk id="8" creationId="{98269788-EC76-FCD6-7AAD-AA0E587D157C}"/>
          </ac:cxnSpMkLst>
        </pc:cxnChg>
        <pc:cxnChg chg="add mod">
          <ac:chgData name="Aaron J Masino" userId="2136f450-c1a6-467a-901d-8891005589d6" providerId="ADAL" clId="{ACC460FB-EDC5-55C8-B349-F928A764A37C}" dt="2025-11-08T17:58:27.237" v="18486" actId="1038"/>
          <ac:cxnSpMkLst>
            <pc:docMk/>
            <pc:sldMk cId="1373281123" sldId="312"/>
            <ac:cxnSpMk id="11" creationId="{CD0C42EC-1D13-0DD8-3610-626DD6CF02FD}"/>
          </ac:cxnSpMkLst>
        </pc:cxnChg>
        <pc:cxnChg chg="add del mod">
          <ac:chgData name="Aaron J Masino" userId="2136f450-c1a6-467a-901d-8891005589d6" providerId="ADAL" clId="{ACC460FB-EDC5-55C8-B349-F928A764A37C}" dt="2025-11-08T18:04:37.993" v="18547" actId="478"/>
          <ac:cxnSpMkLst>
            <pc:docMk/>
            <pc:sldMk cId="1373281123" sldId="312"/>
            <ac:cxnSpMk id="15" creationId="{CACF21C0-3505-4DA1-1B72-0E25F83FFDFB}"/>
          </ac:cxnSpMkLst>
        </pc:cxnChg>
        <pc:cxnChg chg="add del mod">
          <ac:chgData name="Aaron J Masino" userId="2136f450-c1a6-467a-901d-8891005589d6" providerId="ADAL" clId="{ACC460FB-EDC5-55C8-B349-F928A764A37C}" dt="2025-11-08T18:51:55.365" v="18582" actId="478"/>
          <ac:cxnSpMkLst>
            <pc:docMk/>
            <pc:sldMk cId="1373281123" sldId="312"/>
            <ac:cxnSpMk id="21" creationId="{95F44426-6787-7911-6194-AFA18C02422B}"/>
          </ac:cxnSpMkLst>
        </pc:cxnChg>
        <pc:cxnChg chg="mod">
          <ac:chgData name="Aaron J Masino" userId="2136f450-c1a6-467a-901d-8891005589d6" providerId="ADAL" clId="{ACC460FB-EDC5-55C8-B349-F928A764A37C}" dt="2025-11-08T18:04:32.218" v="18545" actId="478"/>
          <ac:cxnSpMkLst>
            <pc:docMk/>
            <pc:sldMk cId="1373281123" sldId="312"/>
            <ac:cxnSpMk id="24" creationId="{14C4574A-15D3-BFF6-9388-21F87E807D84}"/>
          </ac:cxnSpMkLst>
        </pc:cxnChg>
        <pc:cxnChg chg="add del">
          <ac:chgData name="Aaron J Masino" userId="2136f450-c1a6-467a-901d-8891005589d6" providerId="ADAL" clId="{ACC460FB-EDC5-55C8-B349-F928A764A37C}" dt="2025-11-08T17:50:02.103" v="18321" actId="11529"/>
          <ac:cxnSpMkLst>
            <pc:docMk/>
            <pc:sldMk cId="1373281123" sldId="312"/>
            <ac:cxnSpMk id="25" creationId="{122F7A57-E00F-724D-2096-8113BE2E5700}"/>
          </ac:cxnSpMkLst>
        </pc:cxnChg>
        <pc:cxnChg chg="add mod">
          <ac:chgData name="Aaron J Masino" userId="2136f450-c1a6-467a-901d-8891005589d6" providerId="ADAL" clId="{ACC460FB-EDC5-55C8-B349-F928A764A37C}" dt="2025-11-08T18:53:03.533" v="18588" actId="1076"/>
          <ac:cxnSpMkLst>
            <pc:docMk/>
            <pc:sldMk cId="1373281123" sldId="312"/>
            <ac:cxnSpMk id="26" creationId="{50160156-6BAC-F4A5-0228-E01DF9E7DB06}"/>
          </ac:cxnSpMkLst>
        </pc:cxnChg>
        <pc:cxnChg chg="add mod">
          <ac:chgData name="Aaron J Masino" userId="2136f450-c1a6-467a-901d-8891005589d6" providerId="ADAL" clId="{ACC460FB-EDC5-55C8-B349-F928A764A37C}" dt="2025-11-08T18:05:21.858" v="18553" actId="14100"/>
          <ac:cxnSpMkLst>
            <pc:docMk/>
            <pc:sldMk cId="1373281123" sldId="312"/>
            <ac:cxnSpMk id="28" creationId="{3F8B24BF-57BF-7136-B91F-570FB299BABE}"/>
          </ac:cxnSpMkLst>
        </pc:cxnChg>
        <pc:cxnChg chg="mod">
          <ac:chgData name="Aaron J Masino" userId="2136f450-c1a6-467a-901d-8891005589d6" providerId="ADAL" clId="{ACC460FB-EDC5-55C8-B349-F928A764A37C}" dt="2025-11-08T17:55:51.865" v="18374" actId="1076"/>
          <ac:cxnSpMkLst>
            <pc:docMk/>
            <pc:sldMk cId="1373281123" sldId="312"/>
            <ac:cxnSpMk id="29" creationId="{CB55B334-21A2-CEBA-61E5-47A3629E734D}"/>
          </ac:cxnSpMkLst>
        </pc:cxnChg>
        <pc:cxnChg chg="mod">
          <ac:chgData name="Aaron J Masino" userId="2136f450-c1a6-467a-901d-8891005589d6" providerId="ADAL" clId="{ACC460FB-EDC5-55C8-B349-F928A764A37C}" dt="2025-11-08T17:58:43.825" v="18488" actId="255"/>
          <ac:cxnSpMkLst>
            <pc:docMk/>
            <pc:sldMk cId="1373281123" sldId="312"/>
            <ac:cxnSpMk id="34" creationId="{5D9997ED-B239-0F66-AC16-3AC22D8D2D51}"/>
          </ac:cxnSpMkLst>
        </pc:cxnChg>
        <pc:cxnChg chg="del mod">
          <ac:chgData name="Aaron J Masino" userId="2136f450-c1a6-467a-901d-8891005589d6" providerId="ADAL" clId="{ACC460FB-EDC5-55C8-B349-F928A764A37C}" dt="2025-11-08T18:04:32.218" v="18545" actId="478"/>
          <ac:cxnSpMkLst>
            <pc:docMk/>
            <pc:sldMk cId="1373281123" sldId="312"/>
            <ac:cxnSpMk id="39" creationId="{561D0301-5B93-78F8-52AB-9CA7F28EFC89}"/>
          </ac:cxnSpMkLst>
        </pc:cxnChg>
        <pc:cxnChg chg="add mod">
          <ac:chgData name="Aaron J Masino" userId="2136f450-c1a6-467a-901d-8891005589d6" providerId="ADAL" clId="{ACC460FB-EDC5-55C8-B349-F928A764A37C}" dt="2025-11-08T17:54:07.040" v="18358" actId="14100"/>
          <ac:cxnSpMkLst>
            <pc:docMk/>
            <pc:sldMk cId="1373281123" sldId="312"/>
            <ac:cxnSpMk id="40" creationId="{864374E0-3396-4DF1-6D93-B8FF208C7659}"/>
          </ac:cxnSpMkLst>
        </pc:cxnChg>
        <pc:cxnChg chg="add mod">
          <ac:chgData name="Aaron J Masino" userId="2136f450-c1a6-467a-901d-8891005589d6" providerId="ADAL" clId="{ACC460FB-EDC5-55C8-B349-F928A764A37C}" dt="2025-11-08T17:54:07.040" v="18358" actId="14100"/>
          <ac:cxnSpMkLst>
            <pc:docMk/>
            <pc:sldMk cId="1373281123" sldId="312"/>
            <ac:cxnSpMk id="42" creationId="{ABAC24BB-4FD6-87AF-D486-58566B840B9E}"/>
          </ac:cxnSpMkLst>
        </pc:cxnChg>
        <pc:cxnChg chg="add del mod">
          <ac:chgData name="Aaron J Masino" userId="2136f450-c1a6-467a-901d-8891005589d6" providerId="ADAL" clId="{ACC460FB-EDC5-55C8-B349-F928A764A37C}" dt="2025-11-08T17:55:19.367" v="18365" actId="478"/>
          <ac:cxnSpMkLst>
            <pc:docMk/>
            <pc:sldMk cId="1373281123" sldId="312"/>
            <ac:cxnSpMk id="44" creationId="{6174C776-5674-4B0A-D4CA-88998F53F7D5}"/>
          </ac:cxnSpMkLst>
        </pc:cxnChg>
        <pc:cxnChg chg="mod">
          <ac:chgData name="Aaron J Masino" userId="2136f450-c1a6-467a-901d-8891005589d6" providerId="ADAL" clId="{ACC460FB-EDC5-55C8-B349-F928A764A37C}" dt="2025-11-08T17:58:43.825" v="18488" actId="255"/>
          <ac:cxnSpMkLst>
            <pc:docMk/>
            <pc:sldMk cId="1373281123" sldId="312"/>
            <ac:cxnSpMk id="45" creationId="{0F1251E8-D5B6-C876-59EF-B9E493992715}"/>
          </ac:cxnSpMkLst>
        </pc:cxnChg>
        <pc:cxnChg chg="add del mod">
          <ac:chgData name="Aaron J Masino" userId="2136f450-c1a6-467a-901d-8891005589d6" providerId="ADAL" clId="{ACC460FB-EDC5-55C8-B349-F928A764A37C}" dt="2025-11-08T17:55:13.179" v="18363" actId="478"/>
          <ac:cxnSpMkLst>
            <pc:docMk/>
            <pc:sldMk cId="1373281123" sldId="312"/>
            <ac:cxnSpMk id="47" creationId="{53D23D73-CE83-31CC-CE0B-8F73F4924689}"/>
          </ac:cxnSpMkLst>
        </pc:cxnChg>
        <pc:cxnChg chg="mod">
          <ac:chgData name="Aaron J Masino" userId="2136f450-c1a6-467a-901d-8891005589d6" providerId="ADAL" clId="{ACC460FB-EDC5-55C8-B349-F928A764A37C}" dt="2025-11-08T19:17:33.819" v="18964" actId="478"/>
          <ac:cxnSpMkLst>
            <pc:docMk/>
            <pc:sldMk cId="1373281123" sldId="312"/>
            <ac:cxnSpMk id="56" creationId="{E876693B-83D1-88A3-EC21-9C7563979066}"/>
          </ac:cxnSpMkLst>
        </pc:cxnChg>
        <pc:cxnChg chg="add del mod">
          <ac:chgData name="Aaron J Masino" userId="2136f450-c1a6-467a-901d-8891005589d6" providerId="ADAL" clId="{ACC460FB-EDC5-55C8-B349-F928A764A37C}" dt="2025-11-08T18:07:31.927" v="18567" actId="478"/>
          <ac:cxnSpMkLst>
            <pc:docMk/>
            <pc:sldMk cId="1373281123" sldId="312"/>
            <ac:cxnSpMk id="57" creationId="{B4C702AA-56B4-7608-014E-1A96C4FBD353}"/>
          </ac:cxnSpMkLst>
        </pc:cxnChg>
        <pc:cxnChg chg="mod">
          <ac:chgData name="Aaron J Masino" userId="2136f450-c1a6-467a-901d-8891005589d6" providerId="ADAL" clId="{ACC460FB-EDC5-55C8-B349-F928A764A37C}" dt="2025-11-08T19:17:33.819" v="18964" actId="478"/>
          <ac:cxnSpMkLst>
            <pc:docMk/>
            <pc:sldMk cId="1373281123" sldId="312"/>
            <ac:cxnSpMk id="58" creationId="{1BAA9BDA-BDC0-1192-066C-54C68E318CEA}"/>
          </ac:cxnSpMkLst>
        </pc:cxnChg>
        <pc:cxnChg chg="add del mod">
          <ac:chgData name="Aaron J Masino" userId="2136f450-c1a6-467a-901d-8891005589d6" providerId="ADAL" clId="{ACC460FB-EDC5-55C8-B349-F928A764A37C}" dt="2025-11-08T18:05:14.735" v="18551" actId="478"/>
          <ac:cxnSpMkLst>
            <pc:docMk/>
            <pc:sldMk cId="1373281123" sldId="312"/>
            <ac:cxnSpMk id="69" creationId="{ACE2A041-CECE-2390-C629-0325C848C6BA}"/>
          </ac:cxnSpMkLst>
        </pc:cxnChg>
        <pc:cxnChg chg="del mod">
          <ac:chgData name="Aaron J Masino" userId="2136f450-c1a6-467a-901d-8891005589d6" providerId="ADAL" clId="{ACC460FB-EDC5-55C8-B349-F928A764A37C}" dt="2025-11-08T18:57:14.970" v="18738" actId="478"/>
          <ac:cxnSpMkLst>
            <pc:docMk/>
            <pc:sldMk cId="1373281123" sldId="312"/>
            <ac:cxnSpMk id="81" creationId="{09784BFC-F9DF-DA6E-AAB6-2F4E9A3DB118}"/>
          </ac:cxnSpMkLst>
        </pc:cxnChg>
        <pc:cxnChg chg="del mod">
          <ac:chgData name="Aaron J Masino" userId="2136f450-c1a6-467a-901d-8891005589d6" providerId="ADAL" clId="{ACC460FB-EDC5-55C8-B349-F928A764A37C}" dt="2025-11-08T18:57:14.970" v="18738" actId="478"/>
          <ac:cxnSpMkLst>
            <pc:docMk/>
            <pc:sldMk cId="1373281123" sldId="312"/>
            <ac:cxnSpMk id="82" creationId="{F6611C20-E518-9A8A-AE99-280BCE981B1C}"/>
          </ac:cxnSpMkLst>
        </pc:cxnChg>
        <pc:cxnChg chg="add mod">
          <ac:chgData name="Aaron J Masino" userId="2136f450-c1a6-467a-901d-8891005589d6" providerId="ADAL" clId="{ACC460FB-EDC5-55C8-B349-F928A764A37C}" dt="2025-11-08T18:05:15.796" v="18552"/>
          <ac:cxnSpMkLst>
            <pc:docMk/>
            <pc:sldMk cId="1373281123" sldId="312"/>
            <ac:cxnSpMk id="97" creationId="{4265FED2-EF24-FEEE-D345-EC81471F2C11}"/>
          </ac:cxnSpMkLst>
        </pc:cxnChg>
        <pc:cxnChg chg="add mod">
          <ac:chgData name="Aaron J Masino" userId="2136f450-c1a6-467a-901d-8891005589d6" providerId="ADAL" clId="{ACC460FB-EDC5-55C8-B349-F928A764A37C}" dt="2025-11-08T18:05:29.074" v="18556" actId="14100"/>
          <ac:cxnSpMkLst>
            <pc:docMk/>
            <pc:sldMk cId="1373281123" sldId="312"/>
            <ac:cxnSpMk id="110" creationId="{CA056615-5778-F6A3-4E80-DC29AB918444}"/>
          </ac:cxnSpMkLst>
        </pc:cxnChg>
        <pc:cxnChg chg="add mod">
          <ac:chgData name="Aaron J Masino" userId="2136f450-c1a6-467a-901d-8891005589d6" providerId="ADAL" clId="{ACC460FB-EDC5-55C8-B349-F928A764A37C}" dt="2025-11-08T19:13:41.948" v="18926" actId="14100"/>
          <ac:cxnSpMkLst>
            <pc:docMk/>
            <pc:sldMk cId="1373281123" sldId="312"/>
            <ac:cxnSpMk id="114" creationId="{1BBB2521-7A1A-71BE-75D2-068F5522BB63}"/>
          </ac:cxnSpMkLst>
        </pc:cxnChg>
        <pc:cxnChg chg="add del mod">
          <ac:chgData name="Aaron J Masino" userId="2136f450-c1a6-467a-901d-8891005589d6" providerId="ADAL" clId="{ACC460FB-EDC5-55C8-B349-F928A764A37C}" dt="2025-11-08T19:06:40.022" v="18835" actId="478"/>
          <ac:cxnSpMkLst>
            <pc:docMk/>
            <pc:sldMk cId="1373281123" sldId="312"/>
            <ac:cxnSpMk id="119" creationId="{46CA56C7-A5AB-87C1-6B56-F3CE80AA5B1E}"/>
          </ac:cxnSpMkLst>
        </pc:cxnChg>
        <pc:cxnChg chg="add del mod">
          <ac:chgData name="Aaron J Masino" userId="2136f450-c1a6-467a-901d-8891005589d6" providerId="ADAL" clId="{ACC460FB-EDC5-55C8-B349-F928A764A37C}" dt="2025-11-08T19:06:28.181" v="18830" actId="478"/>
          <ac:cxnSpMkLst>
            <pc:docMk/>
            <pc:sldMk cId="1373281123" sldId="312"/>
            <ac:cxnSpMk id="123" creationId="{F22B969B-70F5-F22E-8692-1A22070D8ACE}"/>
          </ac:cxnSpMkLst>
        </pc:cxnChg>
        <pc:cxnChg chg="add del mod">
          <ac:chgData name="Aaron J Masino" userId="2136f450-c1a6-467a-901d-8891005589d6" providerId="ADAL" clId="{ACC460FB-EDC5-55C8-B349-F928A764A37C}" dt="2025-11-08T19:06:34.409" v="18832" actId="478"/>
          <ac:cxnSpMkLst>
            <pc:docMk/>
            <pc:sldMk cId="1373281123" sldId="312"/>
            <ac:cxnSpMk id="135" creationId="{BE5D4D5B-2C9C-5F8C-95C2-43731CB65150}"/>
          </ac:cxnSpMkLst>
        </pc:cxnChg>
        <pc:cxnChg chg="add del mod">
          <ac:chgData name="Aaron J Masino" userId="2136f450-c1a6-467a-901d-8891005589d6" providerId="ADAL" clId="{ACC460FB-EDC5-55C8-B349-F928A764A37C}" dt="2025-11-08T18:56:12.650" v="18661" actId="478"/>
          <ac:cxnSpMkLst>
            <pc:docMk/>
            <pc:sldMk cId="1373281123" sldId="312"/>
            <ac:cxnSpMk id="146" creationId="{9A4D3628-062E-D049-3EBA-2C7C26BF9147}"/>
          </ac:cxnSpMkLst>
        </pc:cxnChg>
        <pc:cxnChg chg="add del mod">
          <ac:chgData name="Aaron J Masino" userId="2136f450-c1a6-467a-901d-8891005589d6" providerId="ADAL" clId="{ACC460FB-EDC5-55C8-B349-F928A764A37C}" dt="2025-11-08T19:17:36.054" v="18965" actId="478"/>
          <ac:cxnSpMkLst>
            <pc:docMk/>
            <pc:sldMk cId="1373281123" sldId="312"/>
            <ac:cxnSpMk id="147" creationId="{FEA875E4-A86D-809A-19A2-EE843CF3ADA1}"/>
          </ac:cxnSpMkLst>
        </pc:cxnChg>
        <pc:cxnChg chg="del mod topLvl">
          <ac:chgData name="Aaron J Masino" userId="2136f450-c1a6-467a-901d-8891005589d6" providerId="ADAL" clId="{ACC460FB-EDC5-55C8-B349-F928A764A37C}" dt="2025-11-08T19:17:53.204" v="18970" actId="478"/>
          <ac:cxnSpMkLst>
            <pc:docMk/>
            <pc:sldMk cId="1373281123" sldId="312"/>
            <ac:cxnSpMk id="171" creationId="{D896C778-9FC0-0640-1ACA-369B53402E0F}"/>
          </ac:cxnSpMkLst>
        </pc:cxnChg>
        <pc:cxnChg chg="topLvl">
          <ac:chgData name="Aaron J Masino" userId="2136f450-c1a6-467a-901d-8891005589d6" providerId="ADAL" clId="{ACC460FB-EDC5-55C8-B349-F928A764A37C}" dt="2025-11-08T19:17:46.332" v="18967" actId="165"/>
          <ac:cxnSpMkLst>
            <pc:docMk/>
            <pc:sldMk cId="1373281123" sldId="312"/>
            <ac:cxnSpMk id="172" creationId="{F6D7A9A2-C590-E640-D774-D3C23B531014}"/>
          </ac:cxnSpMkLst>
        </pc:cxnChg>
      </pc:sldChg>
      <pc:sldChg chg="addSp delSp modSp add del mod">
        <pc:chgData name="Aaron J Masino" userId="2136f450-c1a6-467a-901d-8891005589d6" providerId="ADAL" clId="{ACC460FB-EDC5-55C8-B349-F928A764A37C}" dt="2025-11-08T19:19:07.453" v="18977" actId="2696"/>
        <pc:sldMkLst>
          <pc:docMk/>
          <pc:sldMk cId="3803553351" sldId="313"/>
        </pc:sldMkLst>
        <pc:spChg chg="add mod">
          <ac:chgData name="Aaron J Masino" userId="2136f450-c1a6-467a-901d-8891005589d6" providerId="ADAL" clId="{ACC460FB-EDC5-55C8-B349-F928A764A37C}" dt="2025-11-08T19:06:16.170" v="18829"/>
          <ac:spMkLst>
            <pc:docMk/>
            <pc:sldMk cId="3803553351" sldId="313"/>
            <ac:spMk id="4" creationId="{228B0F93-95A0-17B6-DF0C-F1D8906BA895}"/>
          </ac:spMkLst>
        </pc:spChg>
        <pc:spChg chg="del">
          <ac:chgData name="Aaron J Masino" userId="2136f450-c1a6-467a-901d-8891005589d6" providerId="ADAL" clId="{ACC460FB-EDC5-55C8-B349-F928A764A37C}" dt="2025-11-08T19:12:47.233" v="18915" actId="478"/>
          <ac:spMkLst>
            <pc:docMk/>
            <pc:sldMk cId="3803553351" sldId="313"/>
            <ac:spMk id="140" creationId="{4E0E587A-D4C4-92B2-576D-4A052C12A2A6}"/>
          </ac:spMkLst>
        </pc:spChg>
        <pc:spChg chg="del">
          <ac:chgData name="Aaron J Masino" userId="2136f450-c1a6-467a-901d-8891005589d6" providerId="ADAL" clId="{ACC460FB-EDC5-55C8-B349-F928A764A37C}" dt="2025-11-08T19:12:47.233" v="18915" actId="478"/>
          <ac:spMkLst>
            <pc:docMk/>
            <pc:sldMk cId="3803553351" sldId="313"/>
            <ac:spMk id="141" creationId="{3E87502F-B0D5-023D-550A-2302F13A74DE}"/>
          </ac:spMkLst>
        </pc:spChg>
        <pc:spChg chg="del">
          <ac:chgData name="Aaron J Masino" userId="2136f450-c1a6-467a-901d-8891005589d6" providerId="ADAL" clId="{ACC460FB-EDC5-55C8-B349-F928A764A37C}" dt="2025-11-08T19:12:47.233" v="18915" actId="478"/>
          <ac:spMkLst>
            <pc:docMk/>
            <pc:sldMk cId="3803553351" sldId="313"/>
            <ac:spMk id="142" creationId="{03E75F50-30D2-B4FD-B0CF-58BAD78B63A0}"/>
          </ac:spMkLst>
        </pc:spChg>
        <pc:spChg chg="del">
          <ac:chgData name="Aaron J Masino" userId="2136f450-c1a6-467a-901d-8891005589d6" providerId="ADAL" clId="{ACC460FB-EDC5-55C8-B349-F928A764A37C}" dt="2025-11-08T19:12:47.233" v="18915" actId="478"/>
          <ac:spMkLst>
            <pc:docMk/>
            <pc:sldMk cId="3803553351" sldId="313"/>
            <ac:spMk id="143" creationId="{F7CA10D8-37C4-DE81-5F87-74AADDEBD2EA}"/>
          </ac:spMkLst>
        </pc:spChg>
        <pc:cxnChg chg="del mod">
          <ac:chgData name="Aaron J Masino" userId="2136f450-c1a6-467a-901d-8891005589d6" providerId="ADAL" clId="{ACC460FB-EDC5-55C8-B349-F928A764A37C}" dt="2025-11-08T19:12:47.233" v="18915" actId="478"/>
          <ac:cxnSpMkLst>
            <pc:docMk/>
            <pc:sldMk cId="3803553351" sldId="313"/>
            <ac:cxnSpMk id="147" creationId="{B06B4898-FA6C-21DE-3D02-5FF0A80EC7A8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08T19:42:26.240" v="19581" actId="20577"/>
        <pc:sldMkLst>
          <pc:docMk/>
          <pc:sldMk cId="3801015165" sldId="314"/>
        </pc:sldMkLst>
        <pc:spChg chg="add del mod">
          <ac:chgData name="Aaron J Masino" userId="2136f450-c1a6-467a-901d-8891005589d6" providerId="ADAL" clId="{ACC460FB-EDC5-55C8-B349-F928A764A37C}" dt="2025-11-08T19:09:35.169" v="18857" actId="478"/>
          <ac:spMkLst>
            <pc:docMk/>
            <pc:sldMk cId="3801015165" sldId="314"/>
            <ac:spMk id="4" creationId="{FBCD9BF9-4D56-DE3D-A350-CC133A9B2819}"/>
          </ac:spMkLst>
        </pc:spChg>
        <pc:spChg chg="add mod">
          <ac:chgData name="Aaron J Masino" userId="2136f450-c1a6-467a-901d-8891005589d6" providerId="ADAL" clId="{ACC460FB-EDC5-55C8-B349-F928A764A37C}" dt="2025-11-08T19:10:56.552" v="18901" actId="1076"/>
          <ac:spMkLst>
            <pc:docMk/>
            <pc:sldMk cId="3801015165" sldId="314"/>
            <ac:spMk id="5" creationId="{9277F710-E17A-9484-17DA-2DBDFD66FD42}"/>
          </ac:spMkLst>
        </pc:spChg>
        <pc:spChg chg="add mod">
          <ac:chgData name="Aaron J Masino" userId="2136f450-c1a6-467a-901d-8891005589d6" providerId="ADAL" clId="{ACC460FB-EDC5-55C8-B349-F928A764A37C}" dt="2025-11-08T19:30:19.235" v="19169" actId="20577"/>
          <ac:spMkLst>
            <pc:docMk/>
            <pc:sldMk cId="3801015165" sldId="314"/>
            <ac:spMk id="7" creationId="{B9314D24-4698-EFCB-E4CE-99FEE1559704}"/>
          </ac:spMkLst>
        </pc:spChg>
        <pc:spChg chg="add mod">
          <ac:chgData name="Aaron J Masino" userId="2136f450-c1a6-467a-901d-8891005589d6" providerId="ADAL" clId="{ACC460FB-EDC5-55C8-B349-F928A764A37C}" dt="2025-11-08T19:11:58.594" v="18913" actId="1076"/>
          <ac:spMkLst>
            <pc:docMk/>
            <pc:sldMk cId="3801015165" sldId="314"/>
            <ac:spMk id="14" creationId="{7641212A-2CC3-E4EA-7176-DB18CBCFCC35}"/>
          </ac:spMkLst>
        </pc:spChg>
        <pc:spChg chg="add mod">
          <ac:chgData name="Aaron J Masino" userId="2136f450-c1a6-467a-901d-8891005589d6" providerId="ADAL" clId="{ACC460FB-EDC5-55C8-B349-F928A764A37C}" dt="2025-11-08T19:14:29.631" v="18934" actId="20577"/>
          <ac:spMkLst>
            <pc:docMk/>
            <pc:sldMk cId="3801015165" sldId="314"/>
            <ac:spMk id="18" creationId="{59A190D7-1859-DE7E-C20E-EE11415BBCF8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29" creationId="{BFB80E77-9329-4926-9175-066019A29733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0" creationId="{3966562B-D232-B00B-EC7F-592D1B8700E7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1" creationId="{7D7AA7FE-6623-C303-988D-E76232C9BD21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2" creationId="{B54260A2-5E3A-E9A7-4D20-E77612EE0B45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3" creationId="{D716CBC2-9CF5-002F-56DA-7FC3BF7A065F}"/>
          </ac:spMkLst>
        </pc:spChg>
        <pc:spChg chg="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4" creationId="{C576792B-6250-73FE-ECEC-D94684AC2DCA}"/>
          </ac:spMkLst>
        </pc:spChg>
        <pc:spChg chg="add mod">
          <ac:chgData name="Aaron J Masino" userId="2136f450-c1a6-467a-901d-8891005589d6" providerId="ADAL" clId="{ACC460FB-EDC5-55C8-B349-F928A764A37C}" dt="2025-11-08T19:18:34.317" v="18972"/>
          <ac:spMkLst>
            <pc:docMk/>
            <pc:sldMk cId="3801015165" sldId="314"/>
            <ac:spMk id="37" creationId="{F9625BFA-A3D8-5A96-1179-A7FA152FE356}"/>
          </ac:spMkLst>
        </pc:spChg>
        <pc:spChg chg="topLvl">
          <ac:chgData name="Aaron J Masino" userId="2136f450-c1a6-467a-901d-8891005589d6" providerId="ADAL" clId="{ACC460FB-EDC5-55C8-B349-F928A764A37C}" dt="2025-11-08T19:18:43.105" v="18973" actId="165"/>
          <ac:spMkLst>
            <pc:docMk/>
            <pc:sldMk cId="3801015165" sldId="314"/>
            <ac:spMk id="40" creationId="{D68C3025-DF5F-F66E-CFE0-96DCBDCEFCEA}"/>
          </ac:spMkLst>
        </pc:spChg>
        <pc:spChg chg="mod topLvl">
          <ac:chgData name="Aaron J Masino" userId="2136f450-c1a6-467a-901d-8891005589d6" providerId="ADAL" clId="{ACC460FB-EDC5-55C8-B349-F928A764A37C}" dt="2025-11-08T19:18:43.105" v="18973" actId="165"/>
          <ac:spMkLst>
            <pc:docMk/>
            <pc:sldMk cId="3801015165" sldId="314"/>
            <ac:spMk id="41" creationId="{4CBA7DA2-2B64-F1BA-E044-07C345AFDAED}"/>
          </ac:spMkLst>
        </pc:spChg>
        <pc:spChg chg="mod topLvl">
          <ac:chgData name="Aaron J Masino" userId="2136f450-c1a6-467a-901d-8891005589d6" providerId="ADAL" clId="{ACC460FB-EDC5-55C8-B349-F928A764A37C}" dt="2025-11-08T19:18:43.105" v="18973" actId="165"/>
          <ac:spMkLst>
            <pc:docMk/>
            <pc:sldMk cId="3801015165" sldId="314"/>
            <ac:spMk id="42" creationId="{B0A6AA65-2DA3-DC7A-9F1A-810C7AD977CA}"/>
          </ac:spMkLst>
        </pc:spChg>
        <pc:spChg chg="topLvl">
          <ac:chgData name="Aaron J Masino" userId="2136f450-c1a6-467a-901d-8891005589d6" providerId="ADAL" clId="{ACC460FB-EDC5-55C8-B349-F928A764A37C}" dt="2025-11-08T19:18:43.105" v="18973" actId="165"/>
          <ac:spMkLst>
            <pc:docMk/>
            <pc:sldMk cId="3801015165" sldId="314"/>
            <ac:spMk id="43" creationId="{0D744B13-675F-811C-7352-A7B7215B090F}"/>
          </ac:spMkLst>
        </pc:spChg>
        <pc:spChg chg="del mod topLvl">
          <ac:chgData name="Aaron J Masino" userId="2136f450-c1a6-467a-901d-8891005589d6" providerId="ADAL" clId="{ACC460FB-EDC5-55C8-B349-F928A764A37C}" dt="2025-11-08T19:18:46.338" v="18975" actId="478"/>
          <ac:spMkLst>
            <pc:docMk/>
            <pc:sldMk cId="3801015165" sldId="314"/>
            <ac:spMk id="44" creationId="{E7B8FCB4-CDFB-4EC7-881F-F6EBEA6F737A}"/>
          </ac:spMkLst>
        </pc:spChg>
        <pc:spChg chg="del topLvl">
          <ac:chgData name="Aaron J Masino" userId="2136f450-c1a6-467a-901d-8891005589d6" providerId="ADAL" clId="{ACC460FB-EDC5-55C8-B349-F928A764A37C}" dt="2025-11-08T19:18:45.417" v="18974" actId="478"/>
          <ac:spMkLst>
            <pc:docMk/>
            <pc:sldMk cId="3801015165" sldId="314"/>
            <ac:spMk id="45" creationId="{F029EB96-28F2-2D49-3977-352FAB09057E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72" creationId="{C61BF1B5-AF6B-2604-0E93-930803D3DA46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74" creationId="{AC8BEC8E-224E-307D-1197-AF71EA1DD192}"/>
          </ac:spMkLst>
        </pc:spChg>
        <pc:spChg chg="mod">
          <ac:chgData name="Aaron J Masino" userId="2136f450-c1a6-467a-901d-8891005589d6" providerId="ADAL" clId="{ACC460FB-EDC5-55C8-B349-F928A764A37C}" dt="2025-11-08T19:13:24.140" v="18922" actId="1076"/>
          <ac:spMkLst>
            <pc:docMk/>
            <pc:sldMk cId="3801015165" sldId="314"/>
            <ac:spMk id="113" creationId="{1D4A5DEE-1A2E-1D88-F35C-7DCCA6293FFA}"/>
          </ac:spMkLst>
        </pc:spChg>
        <pc:spChg chg="mod">
          <ac:chgData name="Aaron J Masino" userId="2136f450-c1a6-467a-901d-8891005589d6" providerId="ADAL" clId="{ACC460FB-EDC5-55C8-B349-F928A764A37C}" dt="2025-11-08T19:42:26.240" v="19581" actId="20577"/>
          <ac:spMkLst>
            <pc:docMk/>
            <pc:sldMk cId="3801015165" sldId="314"/>
            <ac:spMk id="118" creationId="{9B2B546F-2ADE-0510-C40D-08C7AC258419}"/>
          </ac:spMkLst>
        </pc:spChg>
        <pc:spChg chg="mod">
          <ac:chgData name="Aaron J Masino" userId="2136f450-c1a6-467a-901d-8891005589d6" providerId="ADAL" clId="{ACC460FB-EDC5-55C8-B349-F928A764A37C}" dt="2025-11-08T19:13:30.310" v="18923" actId="1076"/>
          <ac:spMkLst>
            <pc:docMk/>
            <pc:sldMk cId="3801015165" sldId="314"/>
            <ac:spMk id="139" creationId="{293CCBB4-5BFB-DC48-52D4-75407A27762A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140" creationId="{BACAE7F4-E013-E92E-563E-E8A3804E0E29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141" creationId="{54725819-2997-38AD-5225-D6029EB10965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142" creationId="{CEA14381-8E83-E05E-9A4E-BA1A1FBABB04}"/>
          </ac:spMkLst>
        </pc:spChg>
        <pc:spChg chg="del">
          <ac:chgData name="Aaron J Masino" userId="2136f450-c1a6-467a-901d-8891005589d6" providerId="ADAL" clId="{ACC460FB-EDC5-55C8-B349-F928A764A37C}" dt="2025-11-08T19:18:33.411" v="18971" actId="478"/>
          <ac:spMkLst>
            <pc:docMk/>
            <pc:sldMk cId="3801015165" sldId="314"/>
            <ac:spMk id="143" creationId="{A354D448-D00A-5B3C-7177-ED0417AC81CD}"/>
          </ac:spMkLst>
        </pc:spChg>
        <pc:spChg chg="mod">
          <ac:chgData name="Aaron J Masino" userId="2136f450-c1a6-467a-901d-8891005589d6" providerId="ADAL" clId="{ACC460FB-EDC5-55C8-B349-F928A764A37C}" dt="2025-11-08T19:12:01.950" v="18914" actId="1076"/>
          <ac:spMkLst>
            <pc:docMk/>
            <pc:sldMk cId="3801015165" sldId="314"/>
            <ac:spMk id="148" creationId="{EC238423-6060-D299-7C55-C9CD5506C92A}"/>
          </ac:spMkLst>
        </pc:spChg>
        <pc:grpChg chg="del">
          <ac:chgData name="Aaron J Masino" userId="2136f450-c1a6-467a-901d-8891005589d6" providerId="ADAL" clId="{ACC460FB-EDC5-55C8-B349-F928A764A37C}" dt="2025-11-08T19:18:43.105" v="18973" actId="165"/>
          <ac:grpSpMkLst>
            <pc:docMk/>
            <pc:sldMk cId="3801015165" sldId="314"/>
            <ac:grpSpMk id="39" creationId="{B3E01DA0-7C4A-FF1C-D42F-0CDD3C766DCF}"/>
          </ac:grpSpMkLst>
        </pc:grpChg>
        <pc:grpChg chg="del">
          <ac:chgData name="Aaron J Masino" userId="2136f450-c1a6-467a-901d-8891005589d6" providerId="ADAL" clId="{ACC460FB-EDC5-55C8-B349-F928A764A37C}" dt="2025-11-08T19:18:33.411" v="18971" actId="478"/>
          <ac:grpSpMkLst>
            <pc:docMk/>
            <pc:sldMk cId="3801015165" sldId="314"/>
            <ac:grpSpMk id="73" creationId="{A91A3CA7-26E9-7A64-3BB1-7F8F4FF45A15}"/>
          </ac:grpSpMkLst>
        </pc:grpChg>
        <pc:cxnChg chg="del mod topLvl">
          <ac:chgData name="Aaron J Masino" userId="2136f450-c1a6-467a-901d-8891005589d6" providerId="ADAL" clId="{ACC460FB-EDC5-55C8-B349-F928A764A37C}" dt="2025-11-08T19:18:46.950" v="18976" actId="478"/>
          <ac:cxnSpMkLst>
            <pc:docMk/>
            <pc:sldMk cId="3801015165" sldId="314"/>
            <ac:cxnSpMk id="46" creationId="{0A829D1F-CC1B-2025-DD27-60E0E84B6F82}"/>
          </ac:cxnSpMkLst>
        </pc:cxnChg>
        <pc:cxnChg chg="topLvl">
          <ac:chgData name="Aaron J Masino" userId="2136f450-c1a6-467a-901d-8891005589d6" providerId="ADAL" clId="{ACC460FB-EDC5-55C8-B349-F928A764A37C}" dt="2025-11-08T19:18:43.105" v="18973" actId="165"/>
          <ac:cxnSpMkLst>
            <pc:docMk/>
            <pc:sldMk cId="3801015165" sldId="314"/>
            <ac:cxnSpMk id="47" creationId="{D68245C2-471B-D8B8-83AF-1459D475AABC}"/>
          </ac:cxnSpMkLst>
        </pc:cxnChg>
        <pc:cxnChg chg="mod">
          <ac:chgData name="Aaron J Masino" userId="2136f450-c1a6-467a-901d-8891005589d6" providerId="ADAL" clId="{ACC460FB-EDC5-55C8-B349-F928A764A37C}" dt="2025-11-08T19:18:33.411" v="18971" actId="478"/>
          <ac:cxnSpMkLst>
            <pc:docMk/>
            <pc:sldMk cId="3801015165" sldId="314"/>
            <ac:cxnSpMk id="56" creationId="{79B611E7-7E0F-A297-C28A-9BD0AC048FBB}"/>
          </ac:cxnSpMkLst>
        </pc:cxnChg>
        <pc:cxnChg chg="mod">
          <ac:chgData name="Aaron J Masino" userId="2136f450-c1a6-467a-901d-8891005589d6" providerId="ADAL" clId="{ACC460FB-EDC5-55C8-B349-F928A764A37C}" dt="2025-11-08T19:18:33.411" v="18971" actId="478"/>
          <ac:cxnSpMkLst>
            <pc:docMk/>
            <pc:sldMk cId="3801015165" sldId="314"/>
            <ac:cxnSpMk id="58" creationId="{C65A3AB6-7841-D3D4-3595-9838215A6952}"/>
          </ac:cxnSpMkLst>
        </pc:cxnChg>
        <pc:cxnChg chg="mod">
          <ac:chgData name="Aaron J Masino" userId="2136f450-c1a6-467a-901d-8891005589d6" providerId="ADAL" clId="{ACC460FB-EDC5-55C8-B349-F928A764A37C}" dt="2025-11-08T19:13:24.140" v="18922" actId="1076"/>
          <ac:cxnSpMkLst>
            <pc:docMk/>
            <pc:sldMk cId="3801015165" sldId="314"/>
            <ac:cxnSpMk id="114" creationId="{93D71ABF-7B61-415A-1BB4-85D6DBFF55BE}"/>
          </ac:cxnSpMkLst>
        </pc:cxnChg>
        <pc:cxnChg chg="mod">
          <ac:chgData name="Aaron J Masino" userId="2136f450-c1a6-467a-901d-8891005589d6" providerId="ADAL" clId="{ACC460FB-EDC5-55C8-B349-F928A764A37C}" dt="2025-11-08T19:13:12.110" v="18918" actId="1076"/>
          <ac:cxnSpMkLst>
            <pc:docMk/>
            <pc:sldMk cId="3801015165" sldId="314"/>
            <ac:cxnSpMk id="123" creationId="{4084342C-7BB1-A21A-F993-249EF551040A}"/>
          </ac:cxnSpMkLst>
        </pc:cxnChg>
        <pc:cxnChg chg="del mod">
          <ac:chgData name="Aaron J Masino" userId="2136f450-c1a6-467a-901d-8891005589d6" providerId="ADAL" clId="{ACC460FB-EDC5-55C8-B349-F928A764A37C}" dt="2025-11-08T19:18:33.411" v="18971" actId="478"/>
          <ac:cxnSpMkLst>
            <pc:docMk/>
            <pc:sldMk cId="3801015165" sldId="314"/>
            <ac:cxnSpMk id="147" creationId="{BB358576-9C23-1DCD-18CD-636F745F2138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08T19:47:05.033" v="19622" actId="207"/>
        <pc:sldMkLst>
          <pc:docMk/>
          <pc:sldMk cId="2000913565" sldId="315"/>
        </pc:sldMkLst>
        <pc:spChg chg="add mod">
          <ac:chgData name="Aaron J Masino" userId="2136f450-c1a6-467a-901d-8891005589d6" providerId="ADAL" clId="{ACC460FB-EDC5-55C8-B349-F928A764A37C}" dt="2025-11-08T19:03:59.826" v="18759" actId="1076"/>
          <ac:spMkLst>
            <pc:docMk/>
            <pc:sldMk cId="2000913565" sldId="315"/>
            <ac:spMk id="12" creationId="{526E36B3-CD00-A369-6224-5B06F7CC228C}"/>
          </ac:spMkLst>
        </pc:spChg>
        <pc:spChg chg="add mod">
          <ac:chgData name="Aaron J Masino" userId="2136f450-c1a6-467a-901d-8891005589d6" providerId="ADAL" clId="{ACC460FB-EDC5-55C8-B349-F928A764A37C}" dt="2025-11-08T19:47:05.033" v="19622" actId="207"/>
          <ac:spMkLst>
            <pc:docMk/>
            <pc:sldMk cId="2000913565" sldId="315"/>
            <ac:spMk id="13" creationId="{8A2D2BDF-C95F-662F-0104-228E13D1D255}"/>
          </ac:spMkLst>
        </pc:spChg>
        <pc:spChg chg="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15" creationId="{5203AA74-4670-24C2-9A5F-5718C7E69DC7}"/>
          </ac:spMkLst>
        </pc:spChg>
        <pc:spChg chg="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16" creationId="{411ED0DD-B888-C39A-E81E-A01426317E35}"/>
          </ac:spMkLst>
        </pc:spChg>
        <pc:spChg chg="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17" creationId="{02538F57-20E1-CEE9-CB9C-653FD3B737D6}"/>
          </ac:spMkLst>
        </pc:spChg>
        <pc:spChg chg="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19" creationId="{69530038-3BB8-E495-F5A0-9AB04972337C}"/>
          </ac:spMkLst>
        </pc:spChg>
        <pc:spChg chg="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20" creationId="{CBC2EA93-82EA-CFDD-FAFC-735686912666}"/>
          </ac:spMkLst>
        </pc:spChg>
        <pc:spChg chg="add mod">
          <ac:chgData name="Aaron J Masino" userId="2136f450-c1a6-467a-901d-8891005589d6" providerId="ADAL" clId="{ACC460FB-EDC5-55C8-B349-F928A764A37C}" dt="2025-11-08T19:17:04.451" v="18950"/>
          <ac:spMkLst>
            <pc:docMk/>
            <pc:sldMk cId="2000913565" sldId="315"/>
            <ac:spMk id="24" creationId="{C69D64F5-AE67-F067-CF0D-4DCC35391606}"/>
          </ac:spMkLst>
        </pc:spChg>
        <pc:spChg chg="mod topLvl">
          <ac:chgData name="Aaron J Masino" userId="2136f450-c1a6-467a-901d-8891005589d6" providerId="ADAL" clId="{ACC460FB-EDC5-55C8-B349-F928A764A37C}" dt="2025-11-08T19:17:11.311" v="18951" actId="165"/>
          <ac:spMkLst>
            <pc:docMk/>
            <pc:sldMk cId="2000913565" sldId="315"/>
            <ac:spMk id="27" creationId="{B0F6A248-2C7D-289A-DC5D-9C2653AD5CFD}"/>
          </ac:spMkLst>
        </pc:spChg>
        <pc:spChg chg="mod topLvl">
          <ac:chgData name="Aaron J Masino" userId="2136f450-c1a6-467a-901d-8891005589d6" providerId="ADAL" clId="{ACC460FB-EDC5-55C8-B349-F928A764A37C}" dt="2025-11-08T19:17:11.311" v="18951" actId="165"/>
          <ac:spMkLst>
            <pc:docMk/>
            <pc:sldMk cId="2000913565" sldId="315"/>
            <ac:spMk id="30" creationId="{C581B3E9-E19E-1EC1-D705-C6946602B9CC}"/>
          </ac:spMkLst>
        </pc:spChg>
        <pc:spChg chg="del mod topLvl">
          <ac:chgData name="Aaron J Masino" userId="2136f450-c1a6-467a-901d-8891005589d6" providerId="ADAL" clId="{ACC460FB-EDC5-55C8-B349-F928A764A37C}" dt="2025-11-08T19:17:14.873" v="18953" actId="478"/>
          <ac:spMkLst>
            <pc:docMk/>
            <pc:sldMk cId="2000913565" sldId="315"/>
            <ac:spMk id="33" creationId="{DF49313F-C52F-B374-EF6B-EA81CAB46969}"/>
          </ac:spMkLst>
        </pc:spChg>
        <pc:spChg chg="del mod topLvl">
          <ac:chgData name="Aaron J Masino" userId="2136f450-c1a6-467a-901d-8891005589d6" providerId="ADAL" clId="{ACC460FB-EDC5-55C8-B349-F928A764A37C}" dt="2025-11-08T19:17:13.205" v="18952" actId="478"/>
          <ac:spMkLst>
            <pc:docMk/>
            <pc:sldMk cId="2000913565" sldId="315"/>
            <ac:spMk id="35" creationId="{82E3B8A5-E344-CD19-19FD-DB5BD2EC5F7C}"/>
          </ac:spMkLst>
        </pc:spChg>
        <pc:spChg chg="del topLvl">
          <ac:chgData name="Aaron J Masino" userId="2136f450-c1a6-467a-901d-8891005589d6" providerId="ADAL" clId="{ACC460FB-EDC5-55C8-B349-F928A764A37C}" dt="2025-11-08T19:17:17.852" v="18957" actId="478"/>
          <ac:spMkLst>
            <pc:docMk/>
            <pc:sldMk cId="2000913565" sldId="315"/>
            <ac:spMk id="36" creationId="{A6AD05F1-BC85-1118-52EA-CEF2907C9F55}"/>
          </ac:spMkLst>
        </pc:spChg>
        <pc:spChg chg="del topLvl">
          <ac:chgData name="Aaron J Masino" userId="2136f450-c1a6-467a-901d-8891005589d6" providerId="ADAL" clId="{ACC460FB-EDC5-55C8-B349-F928A764A37C}" dt="2025-11-08T19:17:16.434" v="18955" actId="478"/>
          <ac:spMkLst>
            <pc:docMk/>
            <pc:sldMk cId="2000913565" sldId="315"/>
            <ac:spMk id="37" creationId="{848917A7-E83D-052F-4300-204751B95B96}"/>
          </ac:spMkLst>
        </pc:spChg>
        <pc:spChg chg="del">
          <ac:chgData name="Aaron J Masino" userId="2136f450-c1a6-467a-901d-8891005589d6" providerId="ADAL" clId="{ACC460FB-EDC5-55C8-B349-F928A764A37C}" dt="2025-11-08T19:17:04.096" v="18949" actId="478"/>
          <ac:spMkLst>
            <pc:docMk/>
            <pc:sldMk cId="2000913565" sldId="315"/>
            <ac:spMk id="72" creationId="{6655F1C1-C15B-8FFB-876A-CD3D4F335C98}"/>
          </ac:spMkLst>
        </pc:spChg>
        <pc:spChg chg="del">
          <ac:chgData name="Aaron J Masino" userId="2136f450-c1a6-467a-901d-8891005589d6" providerId="ADAL" clId="{ACC460FB-EDC5-55C8-B349-F928A764A37C}" dt="2025-11-08T19:17:04.096" v="18949" actId="478"/>
          <ac:spMkLst>
            <pc:docMk/>
            <pc:sldMk cId="2000913565" sldId="315"/>
            <ac:spMk id="74" creationId="{1A76FC2B-0F33-B133-17E4-E38FF8EF472F}"/>
          </ac:spMkLst>
        </pc:spChg>
        <pc:grpChg chg="del">
          <ac:chgData name="Aaron J Masino" userId="2136f450-c1a6-467a-901d-8891005589d6" providerId="ADAL" clId="{ACC460FB-EDC5-55C8-B349-F928A764A37C}" dt="2025-11-08T19:17:11.311" v="18951" actId="165"/>
          <ac:grpSpMkLst>
            <pc:docMk/>
            <pc:sldMk cId="2000913565" sldId="315"/>
            <ac:grpSpMk id="26" creationId="{20850FBB-FA9C-F3E0-64E8-7544EA4742E4}"/>
          </ac:grpSpMkLst>
        </pc:grpChg>
        <pc:grpChg chg="del">
          <ac:chgData name="Aaron J Masino" userId="2136f450-c1a6-467a-901d-8891005589d6" providerId="ADAL" clId="{ACC460FB-EDC5-55C8-B349-F928A764A37C}" dt="2025-11-08T19:17:04.096" v="18949" actId="478"/>
          <ac:grpSpMkLst>
            <pc:docMk/>
            <pc:sldMk cId="2000913565" sldId="315"/>
            <ac:grpSpMk id="73" creationId="{01922692-1AD3-5677-7E45-834426A5CA70}"/>
          </ac:grpSpMkLst>
        </pc:grpChg>
        <pc:grpChg chg="del">
          <ac:chgData name="Aaron J Masino" userId="2136f450-c1a6-467a-901d-8891005589d6" providerId="ADAL" clId="{ACC460FB-EDC5-55C8-B349-F928A764A37C}" dt="2025-11-08T19:17:04.096" v="18949" actId="478"/>
          <ac:grpSpMkLst>
            <pc:docMk/>
            <pc:sldMk cId="2000913565" sldId="315"/>
            <ac:grpSpMk id="83" creationId="{EC39205A-295C-A4B2-4FD8-322E22876C80}"/>
          </ac:grpSpMkLst>
        </pc:grpChg>
        <pc:cxnChg chg="del mod topLvl">
          <ac:chgData name="Aaron J Masino" userId="2136f450-c1a6-467a-901d-8891005589d6" providerId="ADAL" clId="{ACC460FB-EDC5-55C8-B349-F928A764A37C}" dt="2025-11-08T19:17:17.183" v="18956" actId="478"/>
          <ac:cxnSpMkLst>
            <pc:docMk/>
            <pc:sldMk cId="2000913565" sldId="315"/>
            <ac:cxnSpMk id="40" creationId="{2AF9FDA8-4633-6B22-C916-6DFBBFDB2A2E}"/>
          </ac:cxnSpMkLst>
        </pc:cxnChg>
        <pc:cxnChg chg="del mod topLvl">
          <ac:chgData name="Aaron J Masino" userId="2136f450-c1a6-467a-901d-8891005589d6" providerId="ADAL" clId="{ACC460FB-EDC5-55C8-B349-F928A764A37C}" dt="2025-11-08T19:17:15.478" v="18954" actId="478"/>
          <ac:cxnSpMkLst>
            <pc:docMk/>
            <pc:sldMk cId="2000913565" sldId="315"/>
            <ac:cxnSpMk id="42" creationId="{B51F73F1-4D27-FBFB-4613-F2635F481505}"/>
          </ac:cxnSpMkLst>
        </pc:cxnChg>
        <pc:cxnChg chg="mod">
          <ac:chgData name="Aaron J Masino" userId="2136f450-c1a6-467a-901d-8891005589d6" providerId="ADAL" clId="{ACC460FB-EDC5-55C8-B349-F928A764A37C}" dt="2025-11-08T19:17:04.096" v="18949" actId="478"/>
          <ac:cxnSpMkLst>
            <pc:docMk/>
            <pc:sldMk cId="2000913565" sldId="315"/>
            <ac:cxnSpMk id="56" creationId="{D52A560D-FF2C-C25F-C092-3C6CCA11E9BB}"/>
          </ac:cxnSpMkLst>
        </pc:cxnChg>
        <pc:cxnChg chg="mod">
          <ac:chgData name="Aaron J Masino" userId="2136f450-c1a6-467a-901d-8891005589d6" providerId="ADAL" clId="{ACC460FB-EDC5-55C8-B349-F928A764A37C}" dt="2025-11-08T19:17:04.096" v="18949" actId="478"/>
          <ac:cxnSpMkLst>
            <pc:docMk/>
            <pc:sldMk cId="2000913565" sldId="315"/>
            <ac:cxnSpMk id="58" creationId="{66F10EDB-AEE0-16DC-C1ED-5DED19A1B5E9}"/>
          </ac:cxnSpMkLst>
        </pc:cxnChg>
      </pc:sldChg>
      <pc:sldChg chg="add del ord">
        <pc:chgData name="Aaron J Masino" userId="2136f450-c1a6-467a-901d-8891005589d6" providerId="ADAL" clId="{ACC460FB-EDC5-55C8-B349-F928A764A37C}" dt="2025-11-08T19:40:48.583" v="19545" actId="2696"/>
        <pc:sldMkLst>
          <pc:docMk/>
          <pc:sldMk cId="1020501080" sldId="316"/>
        </pc:sldMkLst>
      </pc:sldChg>
      <pc:sldChg chg="add del">
        <pc:chgData name="Aaron J Masino" userId="2136f450-c1a6-467a-901d-8891005589d6" providerId="ADAL" clId="{ACC460FB-EDC5-55C8-B349-F928A764A37C}" dt="2025-11-08T19:51:16.004" v="19663" actId="2696"/>
        <pc:sldMkLst>
          <pc:docMk/>
          <pc:sldMk cId="721651796" sldId="317"/>
        </pc:sldMkLst>
      </pc:sldChg>
      <pc:sldChg chg="add del">
        <pc:chgData name="Aaron J Masino" userId="2136f450-c1a6-467a-901d-8891005589d6" providerId="ADAL" clId="{ACC460FB-EDC5-55C8-B349-F928A764A37C}" dt="2025-11-08T19:51:16.004" v="19663" actId="2696"/>
        <pc:sldMkLst>
          <pc:docMk/>
          <pc:sldMk cId="1603536530" sldId="318"/>
        </pc:sldMkLst>
      </pc:sldChg>
      <pc:sldChg chg="add del">
        <pc:chgData name="Aaron J Masino" userId="2136f450-c1a6-467a-901d-8891005589d6" providerId="ADAL" clId="{ACC460FB-EDC5-55C8-B349-F928A764A37C}" dt="2025-11-08T19:51:16.004" v="19663" actId="2696"/>
        <pc:sldMkLst>
          <pc:docMk/>
          <pc:sldMk cId="2253917656" sldId="319"/>
        </pc:sldMkLst>
      </pc:sldChg>
      <pc:sldChg chg="addSp delSp modSp add mod">
        <pc:chgData name="Aaron J Masino" userId="2136f450-c1a6-467a-901d-8891005589d6" providerId="ADAL" clId="{ACC460FB-EDC5-55C8-B349-F928A764A37C}" dt="2025-11-08T19:42:31.736" v="19583" actId="20577"/>
        <pc:sldMkLst>
          <pc:docMk/>
          <pc:sldMk cId="881534778" sldId="320"/>
        </pc:sldMkLst>
        <pc:spChg chg="mod">
          <ac:chgData name="Aaron J Masino" userId="2136f450-c1a6-467a-901d-8891005589d6" providerId="ADAL" clId="{ACC460FB-EDC5-55C8-B349-F928A764A37C}" dt="2025-11-08T19:26:53.078" v="19142" actId="20577"/>
          <ac:spMkLst>
            <pc:docMk/>
            <pc:sldMk cId="881534778" sldId="320"/>
            <ac:spMk id="3" creationId="{03397773-E6E9-EEC1-0C53-7909771ACE22}"/>
          </ac:spMkLst>
        </pc:spChg>
        <pc:spChg chg="mod">
          <ac:chgData name="Aaron J Masino" userId="2136f450-c1a6-467a-901d-8891005589d6" providerId="ADAL" clId="{ACC460FB-EDC5-55C8-B349-F928A764A37C}" dt="2025-11-08T19:24:13.485" v="19128" actId="1076"/>
          <ac:spMkLst>
            <pc:docMk/>
            <pc:sldMk cId="881534778" sldId="320"/>
            <ac:spMk id="5" creationId="{F478734D-C6CD-E579-C3B6-FDF4074BC0A0}"/>
          </ac:spMkLst>
        </pc:spChg>
        <pc:spChg chg="mod">
          <ac:chgData name="Aaron J Masino" userId="2136f450-c1a6-467a-901d-8891005589d6" providerId="ADAL" clId="{ACC460FB-EDC5-55C8-B349-F928A764A37C}" dt="2025-11-08T19:30:23.775" v="19171" actId="20577"/>
          <ac:spMkLst>
            <pc:docMk/>
            <pc:sldMk cId="881534778" sldId="320"/>
            <ac:spMk id="7" creationId="{7070C709-060A-48AB-BD19-A9E6CCED903B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9" creationId="{2955D72A-07B2-7649-AA68-E3F911275619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10" creationId="{C17BFF6C-C571-A4DC-6850-2EB8C1A3FA8D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13" creationId="{39C24807-FFA4-D7B0-40DC-E2A661D7DB2A}"/>
          </ac:spMkLst>
        </pc:spChg>
        <pc:spChg chg="del">
          <ac:chgData name="Aaron J Masino" userId="2136f450-c1a6-467a-901d-8891005589d6" providerId="ADAL" clId="{ACC460FB-EDC5-55C8-B349-F928A764A37C}" dt="2025-11-08T19:15:52.721" v="18941" actId="478"/>
          <ac:spMkLst>
            <pc:docMk/>
            <pc:sldMk cId="881534778" sldId="320"/>
            <ac:spMk id="14" creationId="{4252F7E7-4E5F-C56C-0637-DEA91716EA5F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15" creationId="{01C710AD-334A-D20B-DADD-3334EF56AF24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16" creationId="{0CF070C4-5AEB-49AD-4EB1-2AB25F957A66}"/>
          </ac:spMkLst>
        </pc:spChg>
        <pc:spChg chg="add mod">
          <ac:chgData name="Aaron J Masino" userId="2136f450-c1a6-467a-901d-8891005589d6" providerId="ADAL" clId="{ACC460FB-EDC5-55C8-B349-F928A764A37C}" dt="2025-11-08T19:15:32.553" v="18937"/>
          <ac:spMkLst>
            <pc:docMk/>
            <pc:sldMk cId="881534778" sldId="320"/>
            <ac:spMk id="17" creationId="{BC2F76E0-AB79-E567-892C-E89CCB64F213}"/>
          </ac:spMkLst>
        </pc:spChg>
        <pc:spChg chg="add mod">
          <ac:chgData name="Aaron J Masino" userId="2136f450-c1a6-467a-901d-8891005589d6" providerId="ADAL" clId="{ACC460FB-EDC5-55C8-B349-F928A764A37C}" dt="2025-11-08T19:21:43.857" v="19020" actId="1037"/>
          <ac:spMkLst>
            <pc:docMk/>
            <pc:sldMk cId="881534778" sldId="320"/>
            <ac:spMk id="24" creationId="{72C317F5-BC2E-291E-10C7-557EC7110473}"/>
          </ac:spMkLst>
        </pc:spChg>
        <pc:spChg chg="add mod">
          <ac:chgData name="Aaron J Masino" userId="2136f450-c1a6-467a-901d-8891005589d6" providerId="ADAL" clId="{ACC460FB-EDC5-55C8-B349-F928A764A37C}" dt="2025-11-08T19:20:13.767" v="18991" actId="20577"/>
          <ac:spMkLst>
            <pc:docMk/>
            <pc:sldMk cId="881534778" sldId="320"/>
            <ac:spMk id="31" creationId="{5E920B5F-A073-F329-5835-72AB666D647A}"/>
          </ac:spMkLst>
        </pc:spChg>
        <pc:spChg chg="add mod">
          <ac:chgData name="Aaron J Masino" userId="2136f450-c1a6-467a-901d-8891005589d6" providerId="ADAL" clId="{ACC460FB-EDC5-55C8-B349-F928A764A37C}" dt="2025-11-08T19:22:07.068" v="19039" actId="1076"/>
          <ac:spMkLst>
            <pc:docMk/>
            <pc:sldMk cId="881534778" sldId="320"/>
            <ac:spMk id="42" creationId="{D8F64F6C-D8E4-FBF2-A1E1-4F4897D18E71}"/>
          </ac:spMkLst>
        </pc:spChg>
        <pc:spChg chg="add mod">
          <ac:chgData name="Aaron J Masino" userId="2136f450-c1a6-467a-901d-8891005589d6" providerId="ADAL" clId="{ACC460FB-EDC5-55C8-B349-F928A764A37C}" dt="2025-11-08T19:21:47.999" v="19021" actId="1076"/>
          <ac:spMkLst>
            <pc:docMk/>
            <pc:sldMk cId="881534778" sldId="320"/>
            <ac:spMk id="43" creationId="{49D6A970-2C69-6F05-E390-E4058933524A}"/>
          </ac:spMkLst>
        </pc:spChg>
        <pc:spChg chg="add mod">
          <ac:chgData name="Aaron J Masino" userId="2136f450-c1a6-467a-901d-8891005589d6" providerId="ADAL" clId="{ACC460FB-EDC5-55C8-B349-F928A764A37C}" dt="2025-11-08T19:22:12.964" v="19045" actId="1037"/>
          <ac:spMkLst>
            <pc:docMk/>
            <pc:sldMk cId="881534778" sldId="320"/>
            <ac:spMk id="44" creationId="{BC542C99-7472-81D8-1B6A-6665616C79FF}"/>
          </ac:spMkLst>
        </pc:spChg>
        <pc:spChg chg="add mod">
          <ac:chgData name="Aaron J Masino" userId="2136f450-c1a6-467a-901d-8891005589d6" providerId="ADAL" clId="{ACC460FB-EDC5-55C8-B349-F928A764A37C}" dt="2025-11-08T19:25:20.594" v="19133" actId="1076"/>
          <ac:spMkLst>
            <pc:docMk/>
            <pc:sldMk cId="881534778" sldId="320"/>
            <ac:spMk id="63" creationId="{663D779C-97F3-023C-5DDD-3E6F6BA3BAAE}"/>
          </ac:spMkLst>
        </pc:spChg>
        <pc:spChg chg="add mod">
          <ac:chgData name="Aaron J Masino" userId="2136f450-c1a6-467a-901d-8891005589d6" providerId="ADAL" clId="{ACC460FB-EDC5-55C8-B349-F928A764A37C}" dt="2025-11-08T19:23:51.952" v="19126" actId="1076"/>
          <ac:spMkLst>
            <pc:docMk/>
            <pc:sldMk cId="881534778" sldId="320"/>
            <ac:spMk id="69" creationId="{49E7A732-F08D-AE6C-A727-8373BD4BFD62}"/>
          </ac:spMkLst>
        </pc:spChg>
        <pc:spChg chg="mod">
          <ac:chgData name="Aaron J Masino" userId="2136f450-c1a6-467a-901d-8891005589d6" providerId="ADAL" clId="{ACC460FB-EDC5-55C8-B349-F928A764A37C}" dt="2025-11-08T19:16:15.546" v="18943" actId="1076"/>
          <ac:spMkLst>
            <pc:docMk/>
            <pc:sldMk cId="881534778" sldId="320"/>
            <ac:spMk id="72" creationId="{5950F4C6-B095-89BF-3FD6-8795C02ECE08}"/>
          </ac:spMkLst>
        </pc:spChg>
        <pc:spChg chg="mod">
          <ac:chgData name="Aaron J Masino" userId="2136f450-c1a6-467a-901d-8891005589d6" providerId="ADAL" clId="{ACC460FB-EDC5-55C8-B349-F928A764A37C}" dt="2025-11-08T19:16:24.588" v="18945" actId="1076"/>
          <ac:spMkLst>
            <pc:docMk/>
            <pc:sldMk cId="881534778" sldId="320"/>
            <ac:spMk id="74" creationId="{0F4AF094-B9F0-D922-0B20-03AE88FDB086}"/>
          </ac:spMkLst>
        </pc:spChg>
        <pc:spChg chg="mod">
          <ac:chgData name="Aaron J Masino" userId="2136f450-c1a6-467a-901d-8891005589d6" providerId="ADAL" clId="{ACC460FB-EDC5-55C8-B349-F928A764A37C}" dt="2025-11-08T19:42:31.736" v="19583" actId="20577"/>
          <ac:spMkLst>
            <pc:docMk/>
            <pc:sldMk cId="881534778" sldId="320"/>
            <ac:spMk id="118" creationId="{0827AC11-73DA-81FC-8C49-EE65CD3841E2}"/>
          </ac:spMkLst>
        </pc:spChg>
        <pc:spChg chg="mod">
          <ac:chgData name="Aaron J Masino" userId="2136f450-c1a6-467a-901d-8891005589d6" providerId="ADAL" clId="{ACC460FB-EDC5-55C8-B349-F928A764A37C}" dt="2025-11-08T19:28:08.374" v="19145" actId="1076"/>
          <ac:spMkLst>
            <pc:docMk/>
            <pc:sldMk cId="881534778" sldId="320"/>
            <ac:spMk id="134" creationId="{3C015272-0CE7-4825-F4B3-F30CDB48FEDE}"/>
          </ac:spMkLst>
        </pc:spChg>
        <pc:spChg chg="del">
          <ac:chgData name="Aaron J Masino" userId="2136f450-c1a6-467a-901d-8891005589d6" providerId="ADAL" clId="{ACC460FB-EDC5-55C8-B349-F928A764A37C}" dt="2025-11-08T19:15:53.972" v="18942" actId="478"/>
          <ac:spMkLst>
            <pc:docMk/>
            <pc:sldMk cId="881534778" sldId="320"/>
            <ac:spMk id="139" creationId="{CA6571CD-0B58-DA6B-1C66-F1CE03B1E690}"/>
          </ac:spMkLst>
        </pc:spChg>
        <pc:spChg chg="del">
          <ac:chgData name="Aaron J Masino" userId="2136f450-c1a6-467a-901d-8891005589d6" providerId="ADAL" clId="{ACC460FB-EDC5-55C8-B349-F928A764A37C}" dt="2025-11-08T19:15:31.729" v="18936" actId="478"/>
          <ac:spMkLst>
            <pc:docMk/>
            <pc:sldMk cId="881534778" sldId="320"/>
            <ac:spMk id="140" creationId="{44349010-4B0F-2FF2-FFA0-94C1EB7FB576}"/>
          </ac:spMkLst>
        </pc:spChg>
        <pc:spChg chg="del">
          <ac:chgData name="Aaron J Masino" userId="2136f450-c1a6-467a-901d-8891005589d6" providerId="ADAL" clId="{ACC460FB-EDC5-55C8-B349-F928A764A37C}" dt="2025-11-08T19:15:31.729" v="18936" actId="478"/>
          <ac:spMkLst>
            <pc:docMk/>
            <pc:sldMk cId="881534778" sldId="320"/>
            <ac:spMk id="141" creationId="{30F28725-B5C5-E28A-76B0-C1A769B4C2F1}"/>
          </ac:spMkLst>
        </pc:spChg>
        <pc:spChg chg="del">
          <ac:chgData name="Aaron J Masino" userId="2136f450-c1a6-467a-901d-8891005589d6" providerId="ADAL" clId="{ACC460FB-EDC5-55C8-B349-F928A764A37C}" dt="2025-11-08T19:15:31.729" v="18936" actId="478"/>
          <ac:spMkLst>
            <pc:docMk/>
            <pc:sldMk cId="881534778" sldId="320"/>
            <ac:spMk id="142" creationId="{5C8E7746-3AB6-E27D-2C85-9B5500C60D89}"/>
          </ac:spMkLst>
        </pc:spChg>
        <pc:spChg chg="del">
          <ac:chgData name="Aaron J Masino" userId="2136f450-c1a6-467a-901d-8891005589d6" providerId="ADAL" clId="{ACC460FB-EDC5-55C8-B349-F928A764A37C}" dt="2025-11-08T19:15:31.729" v="18936" actId="478"/>
          <ac:spMkLst>
            <pc:docMk/>
            <pc:sldMk cId="881534778" sldId="320"/>
            <ac:spMk id="143" creationId="{D15EC7FB-4B3B-A177-C0D8-AEF660F246B8}"/>
          </ac:spMkLst>
        </pc:spChg>
        <pc:spChg chg="del">
          <ac:chgData name="Aaron J Masino" userId="2136f450-c1a6-467a-901d-8891005589d6" providerId="ADAL" clId="{ACC460FB-EDC5-55C8-B349-F928A764A37C}" dt="2025-11-08T19:15:51.515" v="18940" actId="478"/>
          <ac:spMkLst>
            <pc:docMk/>
            <pc:sldMk cId="881534778" sldId="320"/>
            <ac:spMk id="148" creationId="{B3AF9386-CAB0-6589-CC78-1744FA205453}"/>
          </ac:spMkLst>
        </pc:spChg>
        <pc:grpChg chg="add mod">
          <ac:chgData name="Aaron J Masino" userId="2136f450-c1a6-467a-901d-8891005589d6" providerId="ADAL" clId="{ACC460FB-EDC5-55C8-B349-F928A764A37C}" dt="2025-11-08T19:16:49.973" v="18948" actId="1076"/>
          <ac:grpSpMkLst>
            <pc:docMk/>
            <pc:sldMk cId="881534778" sldId="320"/>
            <ac:grpSpMk id="23" creationId="{AB397AD9-E4BA-137E-102A-402742D0C76B}"/>
          </ac:grpSpMkLst>
        </pc:grpChg>
        <pc:grpChg chg="mod">
          <ac:chgData name="Aaron J Masino" userId="2136f450-c1a6-467a-901d-8891005589d6" providerId="ADAL" clId="{ACC460FB-EDC5-55C8-B349-F928A764A37C}" dt="2025-11-08T19:16:21.121" v="18944" actId="1076"/>
          <ac:grpSpMkLst>
            <pc:docMk/>
            <pc:sldMk cId="881534778" sldId="320"/>
            <ac:grpSpMk id="73" creationId="{FAA3A642-FA6E-1E3D-F0A9-530D2055114C}"/>
          </ac:grpSpMkLst>
        </pc:grpChg>
        <pc:cxnChg chg="add mod">
          <ac:chgData name="Aaron J Masino" userId="2136f450-c1a6-467a-901d-8891005589d6" providerId="ADAL" clId="{ACC460FB-EDC5-55C8-B349-F928A764A37C}" dt="2025-11-08T19:15:32.553" v="18937"/>
          <ac:cxnSpMkLst>
            <pc:docMk/>
            <pc:sldMk cId="881534778" sldId="320"/>
            <ac:cxnSpMk id="20" creationId="{EB9BE9C6-6891-41C8-2D92-3F944BD7D0F4}"/>
          </ac:cxnSpMkLst>
        </pc:cxnChg>
        <pc:cxnChg chg="add mod">
          <ac:chgData name="Aaron J Masino" userId="2136f450-c1a6-467a-901d-8891005589d6" providerId="ADAL" clId="{ACC460FB-EDC5-55C8-B349-F928A764A37C}" dt="2025-11-08T19:15:32.553" v="18937"/>
          <ac:cxnSpMkLst>
            <pc:docMk/>
            <pc:sldMk cId="881534778" sldId="320"/>
            <ac:cxnSpMk id="21" creationId="{5078E79D-C335-97CF-1E39-B5DDF0FB8F09}"/>
          </ac:cxnSpMkLst>
        </pc:cxnChg>
        <pc:cxnChg chg="add mod">
          <ac:chgData name="Aaron J Masino" userId="2136f450-c1a6-467a-901d-8891005589d6" providerId="ADAL" clId="{ACC460FB-EDC5-55C8-B349-F928A764A37C}" dt="2025-11-08T19:21:56.288" v="19038" actId="14100"/>
          <ac:cxnSpMkLst>
            <pc:docMk/>
            <pc:sldMk cId="881534778" sldId="320"/>
            <ac:cxnSpMk id="25" creationId="{9494CD4C-D100-79E5-D7D3-F486A4263207}"/>
          </ac:cxnSpMkLst>
        </pc:cxnChg>
        <pc:cxnChg chg="add mod">
          <ac:chgData name="Aaron J Masino" userId="2136f450-c1a6-467a-901d-8891005589d6" providerId="ADAL" clId="{ACC460FB-EDC5-55C8-B349-F928A764A37C}" dt="2025-11-08T19:21:43.857" v="19020" actId="1037"/>
          <ac:cxnSpMkLst>
            <pc:docMk/>
            <pc:sldMk cId="881534778" sldId="320"/>
            <ac:cxnSpMk id="32" creationId="{FD7C2387-0184-AB88-2912-1784AA545F2B}"/>
          </ac:cxnSpMkLst>
        </pc:cxnChg>
        <pc:cxnChg chg="add mod">
          <ac:chgData name="Aaron J Masino" userId="2136f450-c1a6-467a-901d-8891005589d6" providerId="ADAL" clId="{ACC460FB-EDC5-55C8-B349-F928A764A37C}" dt="2025-11-08T19:20:08.833" v="18989" actId="1076"/>
          <ac:cxnSpMkLst>
            <pc:docMk/>
            <pc:sldMk cId="881534778" sldId="320"/>
            <ac:cxnSpMk id="33" creationId="{6D179588-9B69-27F7-007B-684F6B1BDFE9}"/>
          </ac:cxnSpMkLst>
        </pc:cxnChg>
        <pc:cxnChg chg="add mod">
          <ac:chgData name="Aaron J Masino" userId="2136f450-c1a6-467a-901d-8891005589d6" providerId="ADAL" clId="{ACC460FB-EDC5-55C8-B349-F928A764A37C}" dt="2025-11-08T19:21:47.999" v="19021" actId="1076"/>
          <ac:cxnSpMkLst>
            <pc:docMk/>
            <pc:sldMk cId="881534778" sldId="320"/>
            <ac:cxnSpMk id="41" creationId="{8D16491B-311E-A663-5C73-A1E8FD3F4F46}"/>
          </ac:cxnSpMkLst>
        </pc:cxnChg>
        <pc:cxnChg chg="add mod">
          <ac:chgData name="Aaron J Masino" userId="2136f450-c1a6-467a-901d-8891005589d6" providerId="ADAL" clId="{ACC460FB-EDC5-55C8-B349-F928A764A37C}" dt="2025-11-08T19:22:12.964" v="19045" actId="1037"/>
          <ac:cxnSpMkLst>
            <pc:docMk/>
            <pc:sldMk cId="881534778" sldId="320"/>
            <ac:cxnSpMk id="45" creationId="{3BA01ADD-C235-625E-E72D-4F18085D889B}"/>
          </ac:cxnSpMkLst>
        </pc:cxnChg>
        <pc:cxnChg chg="add mod">
          <ac:chgData name="Aaron J Masino" userId="2136f450-c1a6-467a-901d-8891005589d6" providerId="ADAL" clId="{ACC460FB-EDC5-55C8-B349-F928A764A37C}" dt="2025-11-08T19:25:20.594" v="19133" actId="1076"/>
          <ac:cxnSpMkLst>
            <pc:docMk/>
            <pc:sldMk cId="881534778" sldId="320"/>
            <ac:cxnSpMk id="64" creationId="{7DF19790-C55A-14CA-9C16-FB77DC49BF8A}"/>
          </ac:cxnSpMkLst>
        </pc:cxnChg>
        <pc:cxnChg chg="del mod">
          <ac:chgData name="Aaron J Masino" userId="2136f450-c1a6-467a-901d-8891005589d6" providerId="ADAL" clId="{ACC460FB-EDC5-55C8-B349-F928A764A37C}" dt="2025-11-08T19:15:31.729" v="18936" actId="478"/>
          <ac:cxnSpMkLst>
            <pc:docMk/>
            <pc:sldMk cId="881534778" sldId="320"/>
            <ac:cxnSpMk id="147" creationId="{81105425-6FB7-4371-F0D1-22B722DC8E56}"/>
          </ac:cxnSpMkLst>
        </pc:cxnChg>
      </pc:sldChg>
      <pc:sldChg chg="add del">
        <pc:chgData name="Aaron J Masino" userId="2136f450-c1a6-467a-901d-8891005589d6" providerId="ADAL" clId="{ACC460FB-EDC5-55C8-B349-F928A764A37C}" dt="2025-11-08T19:25:27.984" v="19134" actId="2696"/>
        <pc:sldMkLst>
          <pc:docMk/>
          <pc:sldMk cId="581246819" sldId="321"/>
        </pc:sldMkLst>
      </pc:sldChg>
      <pc:sldChg chg="add del">
        <pc:chgData name="Aaron J Masino" userId="2136f450-c1a6-467a-901d-8891005589d6" providerId="ADAL" clId="{ACC460FB-EDC5-55C8-B349-F928A764A37C}" dt="2025-11-08T19:28:14.703" v="19146" actId="2696"/>
        <pc:sldMkLst>
          <pc:docMk/>
          <pc:sldMk cId="2350715655" sldId="321"/>
        </pc:sldMkLst>
      </pc:sldChg>
      <pc:sldChg chg="addSp delSp modSp add mod">
        <pc:chgData name="Aaron J Masino" userId="2136f450-c1a6-467a-901d-8891005589d6" providerId="ADAL" clId="{ACC460FB-EDC5-55C8-B349-F928A764A37C}" dt="2025-11-08T19:42:38.813" v="19585" actId="20577"/>
        <pc:sldMkLst>
          <pc:docMk/>
          <pc:sldMk cId="2908745629" sldId="321"/>
        </pc:sldMkLst>
        <pc:spChg chg="mod">
          <ac:chgData name="Aaron J Masino" userId="2136f450-c1a6-467a-901d-8891005589d6" providerId="ADAL" clId="{ACC460FB-EDC5-55C8-B349-F928A764A37C}" dt="2025-11-08T19:39:02.851" v="19539" actId="20577"/>
          <ac:spMkLst>
            <pc:docMk/>
            <pc:sldMk cId="2908745629" sldId="321"/>
            <ac:spMk id="3" creationId="{E14D431F-A17A-4D41-FBF5-DFDC74B776F3}"/>
          </ac:spMkLst>
        </pc:spChg>
        <pc:spChg chg="del">
          <ac:chgData name="Aaron J Masino" userId="2136f450-c1a6-467a-901d-8891005589d6" providerId="ADAL" clId="{ACC460FB-EDC5-55C8-B349-F928A764A37C}" dt="2025-11-08T19:29:55.741" v="19159" actId="478"/>
          <ac:spMkLst>
            <pc:docMk/>
            <pc:sldMk cId="2908745629" sldId="321"/>
            <ac:spMk id="4" creationId="{504554DD-D17C-5BD2-C9D7-B68CC35DDD7A}"/>
          </ac:spMkLst>
        </pc:spChg>
        <pc:spChg chg="del">
          <ac:chgData name="Aaron J Masino" userId="2136f450-c1a6-467a-901d-8891005589d6" providerId="ADAL" clId="{ACC460FB-EDC5-55C8-B349-F928A764A37C}" dt="2025-11-08T19:29:19.185" v="19151" actId="478"/>
          <ac:spMkLst>
            <pc:docMk/>
            <pc:sldMk cId="2908745629" sldId="321"/>
            <ac:spMk id="5" creationId="{E34C7AFB-C085-A87B-C60D-C25871053609}"/>
          </ac:spMkLst>
        </pc:spChg>
        <pc:spChg chg="mod">
          <ac:chgData name="Aaron J Masino" userId="2136f450-c1a6-467a-901d-8891005589d6" providerId="ADAL" clId="{ACC460FB-EDC5-55C8-B349-F928A764A37C}" dt="2025-11-08T19:30:28.883" v="19173" actId="20577"/>
          <ac:spMkLst>
            <pc:docMk/>
            <pc:sldMk cId="2908745629" sldId="321"/>
            <ac:spMk id="7" creationId="{537C9581-49CA-8843-5F1B-93F92B76FF92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12" creationId="{4F1FCBA0-4360-93B4-CD22-5373BA219638}"/>
          </ac:spMkLst>
        </pc:spChg>
        <pc:spChg chg="add mod">
          <ac:chgData name="Aaron J Masino" userId="2136f450-c1a6-467a-901d-8891005589d6" providerId="ADAL" clId="{ACC460FB-EDC5-55C8-B349-F928A764A37C}" dt="2025-11-08T19:30:11.290" v="19167" actId="20577"/>
          <ac:spMkLst>
            <pc:docMk/>
            <pc:sldMk cId="2908745629" sldId="321"/>
            <ac:spMk id="14" creationId="{DF2EAE48-3A7A-F81A-592C-62E550A3A928}"/>
          </ac:spMkLst>
        </pc:spChg>
        <pc:spChg chg="del">
          <ac:chgData name="Aaron J Masino" userId="2136f450-c1a6-467a-901d-8891005589d6" providerId="ADAL" clId="{ACC460FB-EDC5-55C8-B349-F928A764A37C}" dt="2025-11-08T19:29:41.110" v="19154" actId="478"/>
          <ac:spMkLst>
            <pc:docMk/>
            <pc:sldMk cId="2908745629" sldId="321"/>
            <ac:spMk id="18" creationId="{10FB1CA2-A7ED-575E-4E32-F0D96EB7ACEB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19" creationId="{ACFA9A26-7220-7209-A12A-E79A38562814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22" creationId="{0D39FFA7-C425-8537-DC16-3F925F06D93D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24" creationId="{4A3DB2AF-17DA-F828-A7B1-92E59DBECBBC}"/>
          </ac:spMkLst>
        </pc:spChg>
        <pc:spChg chg="add del mod">
          <ac:chgData name="Aaron J Masino" userId="2136f450-c1a6-467a-901d-8891005589d6" providerId="ADAL" clId="{ACC460FB-EDC5-55C8-B349-F928A764A37C}" dt="2025-11-08T19:38:30.540" v="19485" actId="1076"/>
          <ac:spMkLst>
            <pc:docMk/>
            <pc:sldMk cId="2908745629" sldId="321"/>
            <ac:spMk id="27" creationId="{C3463210-EAFD-BCF1-19A3-1DFF6FA97D41}"/>
          </ac:spMkLst>
        </pc:spChg>
        <pc:spChg chg="add mod">
          <ac:chgData name="Aaron J Masino" userId="2136f450-c1a6-467a-901d-8891005589d6" providerId="ADAL" clId="{ACC460FB-EDC5-55C8-B349-F928A764A37C}" dt="2025-11-08T19:30:40.252" v="19176" actId="20577"/>
          <ac:spMkLst>
            <pc:docMk/>
            <pc:sldMk cId="2908745629" sldId="321"/>
            <ac:spMk id="29" creationId="{A53022B7-167C-85ED-B954-A770B2FB40FF}"/>
          </ac:spMkLst>
        </pc:spChg>
        <pc:spChg chg="add del 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31" creationId="{486132F4-DC8A-4DF5-126E-4F75F38E903A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63" creationId="{C23DCD11-36E3-E873-A849-E47DAE629160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93" creationId="{46B20573-45CF-0265-82C3-AF0C5BB53D31}"/>
          </ac:spMkLst>
        </pc:spChg>
        <pc:spChg chg="add del mod">
          <ac:chgData name="Aaron J Masino" userId="2136f450-c1a6-467a-901d-8891005589d6" providerId="ADAL" clId="{ACC460FB-EDC5-55C8-B349-F928A764A37C}" dt="2025-11-08T19:38:30.540" v="19485" actId="1076"/>
          <ac:spMkLst>
            <pc:docMk/>
            <pc:sldMk cId="2908745629" sldId="321"/>
            <ac:spMk id="94" creationId="{D266921D-095D-2C58-728C-9024C77D757C}"/>
          </ac:spMkLst>
        </pc:spChg>
        <pc:spChg chg="add del">
          <ac:chgData name="Aaron J Masino" userId="2136f450-c1a6-467a-901d-8891005589d6" providerId="ADAL" clId="{ACC460FB-EDC5-55C8-B349-F928A764A37C}" dt="2025-11-08T19:38:29.748" v="19482" actId="478"/>
          <ac:spMkLst>
            <pc:docMk/>
            <pc:sldMk cId="2908745629" sldId="321"/>
            <ac:spMk id="96" creationId="{0080DA9F-1AA1-77C5-FABD-579AC3773879}"/>
          </ac:spMkLst>
        </pc:spChg>
        <pc:spChg chg="add del mod">
          <ac:chgData name="Aaron J Masino" userId="2136f450-c1a6-467a-901d-8891005589d6" providerId="ADAL" clId="{ACC460FB-EDC5-55C8-B349-F928A764A37C}" dt="2025-11-08T19:38:30.540" v="19485" actId="1076"/>
          <ac:spMkLst>
            <pc:docMk/>
            <pc:sldMk cId="2908745629" sldId="321"/>
            <ac:spMk id="100" creationId="{F752D3C4-597F-CD5A-F5F2-6CFB0E03A69E}"/>
          </ac:spMkLst>
        </pc:spChg>
        <pc:spChg chg="add del mod">
          <ac:chgData name="Aaron J Masino" userId="2136f450-c1a6-467a-901d-8891005589d6" providerId="ADAL" clId="{ACC460FB-EDC5-55C8-B349-F928A764A37C}" dt="2025-11-08T19:38:30.540" v="19485" actId="1076"/>
          <ac:spMkLst>
            <pc:docMk/>
            <pc:sldMk cId="2908745629" sldId="321"/>
            <ac:spMk id="102" creationId="{7C36A74F-2051-A718-2FAC-2067231A9D1E}"/>
          </ac:spMkLst>
        </pc:spChg>
        <pc:spChg chg="del">
          <ac:chgData name="Aaron J Masino" userId="2136f450-c1a6-467a-901d-8891005589d6" providerId="ADAL" clId="{ACC460FB-EDC5-55C8-B349-F928A764A37C}" dt="2025-11-08T19:29:57.822" v="19160" actId="478"/>
          <ac:spMkLst>
            <pc:docMk/>
            <pc:sldMk cId="2908745629" sldId="321"/>
            <ac:spMk id="104" creationId="{9C9C867E-58D7-F74D-3266-8814E7FAF442}"/>
          </ac:spMkLst>
        </pc:spChg>
        <pc:spChg chg="del">
          <ac:chgData name="Aaron J Masino" userId="2136f450-c1a6-467a-901d-8891005589d6" providerId="ADAL" clId="{ACC460FB-EDC5-55C8-B349-F928A764A37C}" dt="2025-11-08T19:29:47.358" v="19156" actId="478"/>
          <ac:spMkLst>
            <pc:docMk/>
            <pc:sldMk cId="2908745629" sldId="321"/>
            <ac:spMk id="105" creationId="{4BBB27BB-98ED-A152-70B9-17FA09543D58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107" creationId="{FBF59FFD-9D39-88E5-E563-FC6A56D4FBCB}"/>
          </ac:spMkLst>
        </pc:spChg>
        <pc:spChg chg="mod">
          <ac:chgData name="Aaron J Masino" userId="2136f450-c1a6-467a-901d-8891005589d6" providerId="ADAL" clId="{ACC460FB-EDC5-55C8-B349-F928A764A37C}" dt="2025-11-08T19:42:38.813" v="19585" actId="20577"/>
          <ac:spMkLst>
            <pc:docMk/>
            <pc:sldMk cId="2908745629" sldId="321"/>
            <ac:spMk id="118" creationId="{A51D79FA-639D-D3F9-246C-D5C881D5958C}"/>
          </ac:spMkLst>
        </pc:spChg>
        <pc:spChg chg="mod">
          <ac:chgData name="Aaron J Masino" userId="2136f450-c1a6-467a-901d-8891005589d6" providerId="ADAL" clId="{ACC460FB-EDC5-55C8-B349-F928A764A37C}" dt="2025-11-08T19:38:33.006" v="19487" actId="1037"/>
          <ac:spMkLst>
            <pc:docMk/>
            <pc:sldMk cId="2908745629" sldId="321"/>
            <ac:spMk id="138" creationId="{B4FA631B-EA2B-28BE-1DE3-FF44392C0DF9}"/>
          </ac:spMkLst>
        </pc:sp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11" creationId="{B6E6D8FE-1481-C35F-2763-267DC8C478FF}"/>
          </ac:cxnSpMkLst>
        </pc:cxnChg>
        <pc:cxnChg chg="del mod">
          <ac:chgData name="Aaron J Masino" userId="2136f450-c1a6-467a-901d-8891005589d6" providerId="ADAL" clId="{ACC460FB-EDC5-55C8-B349-F928A764A37C}" dt="2025-11-08T19:29:44.173" v="19155" actId="478"/>
          <ac:cxnSpMkLst>
            <pc:docMk/>
            <pc:sldMk cId="2908745629" sldId="321"/>
            <ac:cxnSpMk id="25" creationId="{AF4A91CD-8C29-E6A2-3995-C138214FFB15}"/>
          </ac:cxnSpMkLst>
        </pc:cxnChg>
        <pc:cxnChg chg="del mod">
          <ac:chgData name="Aaron J Masino" userId="2136f450-c1a6-467a-901d-8891005589d6" providerId="ADAL" clId="{ACC460FB-EDC5-55C8-B349-F928A764A37C}" dt="2025-11-08T19:29:49.676" v="19157" actId="478"/>
          <ac:cxnSpMkLst>
            <pc:docMk/>
            <pc:sldMk cId="2908745629" sldId="321"/>
            <ac:cxnSpMk id="28" creationId="{0BDD08C7-7C1C-5038-E46D-165966956B9B}"/>
          </ac:cxnSpMkLst>
        </pc:cxnChg>
        <pc:cxnChg chg="add del mod">
          <ac:chgData name="Aaron J Masino" userId="2136f450-c1a6-467a-901d-8891005589d6" providerId="ADAL" clId="{ACC460FB-EDC5-55C8-B349-F928A764A37C}" dt="2025-11-08T19:38:30.037" v="19483" actId="478"/>
          <ac:cxnSpMkLst>
            <pc:docMk/>
            <pc:sldMk cId="2908745629" sldId="321"/>
            <ac:cxnSpMk id="32" creationId="{4764EDA5-E178-4E68-93BE-E0239B03D9E2}"/>
          </ac:cxnSpMkLst>
        </pc:cxn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33" creationId="{E7E2713E-D33F-F15C-B8E0-D8322A670A51}"/>
          </ac:cxnSpMkLst>
        </pc:cxnChg>
        <pc:cxnChg chg="add mod">
          <ac:chgData name="Aaron J Masino" userId="2136f450-c1a6-467a-901d-8891005589d6" providerId="ADAL" clId="{ACC460FB-EDC5-55C8-B349-F928A764A37C}" dt="2025-11-08T19:33:29.426" v="19309" actId="208"/>
          <ac:cxnSpMkLst>
            <pc:docMk/>
            <pc:sldMk cId="2908745629" sldId="321"/>
            <ac:cxnSpMk id="34" creationId="{1FB3CCCE-2D99-2EC0-EC69-D5DE358B1AB5}"/>
          </ac:cxnSpMkLst>
        </pc:cxnChg>
        <pc:cxnChg chg="add mod">
          <ac:chgData name="Aaron J Masino" userId="2136f450-c1a6-467a-901d-8891005589d6" providerId="ADAL" clId="{ACC460FB-EDC5-55C8-B349-F928A764A37C}" dt="2025-11-08T19:33:29.426" v="19309" actId="208"/>
          <ac:cxnSpMkLst>
            <pc:docMk/>
            <pc:sldMk cId="2908745629" sldId="321"/>
            <ac:cxnSpMk id="36" creationId="{EB86AC68-557E-397B-4514-E8D90B2D842E}"/>
          </ac:cxnSpMkLst>
        </pc:cxnChg>
        <pc:cxnChg chg="add mod">
          <ac:chgData name="Aaron J Masino" userId="2136f450-c1a6-467a-901d-8891005589d6" providerId="ADAL" clId="{ACC460FB-EDC5-55C8-B349-F928A764A37C}" dt="2025-11-08T19:34:37.210" v="19324" actId="14100"/>
          <ac:cxnSpMkLst>
            <pc:docMk/>
            <pc:sldMk cId="2908745629" sldId="321"/>
            <ac:cxnSpMk id="40" creationId="{EDC1A6F7-866C-E021-B7A5-E13BA83E6A20}"/>
          </ac:cxnSpMkLst>
        </pc:cxnChg>
        <pc:cxnChg chg="add mod">
          <ac:chgData name="Aaron J Masino" userId="2136f450-c1a6-467a-901d-8891005589d6" providerId="ADAL" clId="{ACC460FB-EDC5-55C8-B349-F928A764A37C}" dt="2025-11-08T19:33:46.940" v="19312" actId="1076"/>
          <ac:cxnSpMkLst>
            <pc:docMk/>
            <pc:sldMk cId="2908745629" sldId="321"/>
            <ac:cxnSpMk id="54" creationId="{CA35013D-A0D7-8501-0FBF-206F2EB3DBF8}"/>
          </ac:cxnSpMkLst>
        </pc:cxnChg>
        <pc:cxnChg chg="add mod">
          <ac:chgData name="Aaron J Masino" userId="2136f450-c1a6-467a-901d-8891005589d6" providerId="ADAL" clId="{ACC460FB-EDC5-55C8-B349-F928A764A37C}" dt="2025-11-08T19:33:54.212" v="19314" actId="1076"/>
          <ac:cxnSpMkLst>
            <pc:docMk/>
            <pc:sldMk cId="2908745629" sldId="321"/>
            <ac:cxnSpMk id="57" creationId="{4DDE2CEA-CE86-FA47-E9A3-D796F4AFC6BA}"/>
          </ac:cxnSpMkLst>
        </pc:cxnChg>
        <pc:cxnChg chg="add mod">
          <ac:chgData name="Aaron J Masino" userId="2136f450-c1a6-467a-901d-8891005589d6" providerId="ADAL" clId="{ACC460FB-EDC5-55C8-B349-F928A764A37C}" dt="2025-11-08T19:34:10.224" v="19316" actId="1076"/>
          <ac:cxnSpMkLst>
            <pc:docMk/>
            <pc:sldMk cId="2908745629" sldId="321"/>
            <ac:cxnSpMk id="59" creationId="{F6DE45F9-21C0-6213-114C-3E906300C7D1}"/>
          </ac:cxnSpMkLst>
        </pc:cxnChg>
        <pc:cxnChg chg="add mod">
          <ac:chgData name="Aaron J Masino" userId="2136f450-c1a6-467a-901d-8891005589d6" providerId="ADAL" clId="{ACC460FB-EDC5-55C8-B349-F928A764A37C}" dt="2025-11-08T19:34:19.657" v="19319" actId="14100"/>
          <ac:cxnSpMkLst>
            <pc:docMk/>
            <pc:sldMk cId="2908745629" sldId="321"/>
            <ac:cxnSpMk id="60" creationId="{24F73B9E-AA4A-E3AD-274C-E15FD3F42F78}"/>
          </ac:cxnSpMkLst>
        </pc:cxnChg>
        <pc:cxnChg chg="add mod">
          <ac:chgData name="Aaron J Masino" userId="2136f450-c1a6-467a-901d-8891005589d6" providerId="ADAL" clId="{ACC460FB-EDC5-55C8-B349-F928A764A37C}" dt="2025-11-08T19:34:24.714" v="19321" actId="1076"/>
          <ac:cxnSpMkLst>
            <pc:docMk/>
            <pc:sldMk cId="2908745629" sldId="321"/>
            <ac:cxnSpMk id="62" creationId="{131D7460-DA30-EC75-D9FE-CA6913753118}"/>
          </ac:cxnSpMkLst>
        </pc:cxnChg>
        <pc:cxnChg chg="add mod">
          <ac:chgData name="Aaron J Masino" userId="2136f450-c1a6-467a-901d-8891005589d6" providerId="ADAL" clId="{ACC460FB-EDC5-55C8-B349-F928A764A37C}" dt="2025-11-08T19:34:52.051" v="19329" actId="1036"/>
          <ac:cxnSpMkLst>
            <pc:docMk/>
            <pc:sldMk cId="2908745629" sldId="321"/>
            <ac:cxnSpMk id="65" creationId="{A37573A1-D4B5-C711-47F7-200B2E17E06C}"/>
          </ac:cxnSpMkLst>
        </pc:cxn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95" creationId="{A16BC60B-E070-3C82-BE29-A40A145A1BA7}"/>
          </ac:cxnSpMkLst>
        </pc:cxnChg>
        <pc:cxnChg chg="add del mod">
          <ac:chgData name="Aaron J Masino" userId="2136f450-c1a6-467a-901d-8891005589d6" providerId="ADAL" clId="{ACC460FB-EDC5-55C8-B349-F928A764A37C}" dt="2025-11-08T19:38:29.748" v="19482" actId="478"/>
          <ac:cxnSpMkLst>
            <pc:docMk/>
            <pc:sldMk cId="2908745629" sldId="321"/>
            <ac:cxnSpMk id="97" creationId="{D3C1AEC0-4573-5720-3B72-C43DBC115CD4}"/>
          </ac:cxnSpMkLst>
        </pc:cxn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98" creationId="{7EC582CB-074F-A692-DF71-0D5719C2947C}"/>
          </ac:cxnSpMkLst>
        </pc:cxn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103" creationId="{30DBDBBE-F018-6059-110C-11D2DA08DAA8}"/>
          </ac:cxnSpMkLst>
        </pc:cxnChg>
        <pc:cxnChg chg="del mod">
          <ac:chgData name="Aaron J Masino" userId="2136f450-c1a6-467a-901d-8891005589d6" providerId="ADAL" clId="{ACC460FB-EDC5-55C8-B349-F928A764A37C}" dt="2025-11-08T19:29:59.832" v="19161" actId="478"/>
          <ac:cxnSpMkLst>
            <pc:docMk/>
            <pc:sldMk cId="2908745629" sldId="321"/>
            <ac:cxnSpMk id="106" creationId="{DC89D615-511C-951F-BDBB-2B19178EFB48}"/>
          </ac:cxnSpMkLst>
        </pc:cxnChg>
        <pc:cxnChg chg="del mod">
          <ac:chgData name="Aaron J Masino" userId="2136f450-c1a6-467a-901d-8891005589d6" providerId="ADAL" clId="{ACC460FB-EDC5-55C8-B349-F928A764A37C}" dt="2025-11-08T19:29:51.915" v="19158" actId="478"/>
          <ac:cxnSpMkLst>
            <pc:docMk/>
            <pc:sldMk cId="2908745629" sldId="321"/>
            <ac:cxnSpMk id="108" creationId="{AA534EFE-5B4C-E360-5B63-8121E3CBE5DE}"/>
          </ac:cxnSpMkLst>
        </pc:cxnChg>
        <pc:cxnChg chg="add del mod">
          <ac:chgData name="Aaron J Masino" userId="2136f450-c1a6-467a-901d-8891005589d6" providerId="ADAL" clId="{ACC460FB-EDC5-55C8-B349-F928A764A37C}" dt="2025-11-08T19:38:30.540" v="19485" actId="1076"/>
          <ac:cxnSpMkLst>
            <pc:docMk/>
            <pc:sldMk cId="2908745629" sldId="321"/>
            <ac:cxnSpMk id="110" creationId="{459CCA5D-2F25-DC35-E01B-DC7EB61A4E63}"/>
          </ac:cxnSpMkLst>
        </pc:cxnChg>
      </pc:sldChg>
      <pc:sldChg chg="modSp add mod">
        <pc:chgData name="Aaron J Masino" userId="2136f450-c1a6-467a-901d-8891005589d6" providerId="ADAL" clId="{ACC460FB-EDC5-55C8-B349-F928A764A37C}" dt="2025-11-08T20:05:12.555" v="20368" actId="20577"/>
        <pc:sldMkLst>
          <pc:docMk/>
          <pc:sldMk cId="4243127714" sldId="322"/>
        </pc:sldMkLst>
        <pc:spChg chg="mod">
          <ac:chgData name="Aaron J Masino" userId="2136f450-c1a6-467a-901d-8891005589d6" providerId="ADAL" clId="{ACC460FB-EDC5-55C8-B349-F928A764A37C}" dt="2025-11-08T20:05:12.555" v="20368" actId="20577"/>
          <ac:spMkLst>
            <pc:docMk/>
            <pc:sldMk cId="4243127714" sldId="322"/>
            <ac:spMk id="3" creationId="{0AFEB9E5-86AF-1BC0-DCE7-5C78A998162C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11-08T19:44:04.850" v="19614" actId="14100"/>
        <pc:sldMkLst>
          <pc:docMk/>
          <pc:sldMk cId="3612428380" sldId="323"/>
        </pc:sldMkLst>
        <pc:spChg chg="mod">
          <ac:chgData name="Aaron J Masino" userId="2136f450-c1a6-467a-901d-8891005589d6" providerId="ADAL" clId="{ACC460FB-EDC5-55C8-B349-F928A764A37C}" dt="2025-11-08T19:40:57.892" v="19567" actId="20577"/>
          <ac:spMkLst>
            <pc:docMk/>
            <pc:sldMk cId="3612428380" sldId="323"/>
            <ac:spMk id="2" creationId="{5FC1ED75-CAD0-0DFA-C244-B8A48E5ACD33}"/>
          </ac:spMkLst>
        </pc:spChg>
        <pc:spChg chg="del">
          <ac:chgData name="Aaron J Masino" userId="2136f450-c1a6-467a-901d-8891005589d6" providerId="ADAL" clId="{ACC460FB-EDC5-55C8-B349-F928A764A37C}" dt="2025-11-08T19:41:06.463" v="19570" actId="478"/>
          <ac:spMkLst>
            <pc:docMk/>
            <pc:sldMk cId="3612428380" sldId="323"/>
            <ac:spMk id="4" creationId="{8A18F9A2-956A-8341-B56B-DCDF12E504D2}"/>
          </ac:spMkLst>
        </pc:spChg>
        <pc:spChg chg="del">
          <ac:chgData name="Aaron J Masino" userId="2136f450-c1a6-467a-901d-8891005589d6" providerId="ADAL" clId="{ACC460FB-EDC5-55C8-B349-F928A764A37C}" dt="2025-11-08T19:41:09.659" v="19571" actId="478"/>
          <ac:spMkLst>
            <pc:docMk/>
            <pc:sldMk cId="3612428380" sldId="323"/>
            <ac:spMk id="5" creationId="{3616A5DD-F6DC-967A-1F38-3C366751D6DD}"/>
          </ac:spMkLst>
        </pc:spChg>
        <pc:spChg chg="del">
          <ac:chgData name="Aaron J Masino" userId="2136f450-c1a6-467a-901d-8891005589d6" providerId="ADAL" clId="{ACC460FB-EDC5-55C8-B349-F928A764A37C}" dt="2025-11-08T19:41:13.036" v="19572" actId="478"/>
          <ac:spMkLst>
            <pc:docMk/>
            <pc:sldMk cId="3612428380" sldId="323"/>
            <ac:spMk id="7" creationId="{148B87CA-6DFF-5C01-2A80-2C2D2519FBF0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9" creationId="{2C11A8CC-6361-A8E4-A28E-2FB6CFCD0D1B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10" creationId="{CE5C22FE-310B-9D6F-4DA6-B3684287FEDB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13" creationId="{5FCB42F8-5DEB-D798-8BA2-C4CEA8F77D49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15" creationId="{F85A8766-BE37-8BED-428D-FE929E8BE955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16" creationId="{1459AFC2-00C5-0EA3-7172-3612707B6309}"/>
          </ac:spMkLst>
        </pc:spChg>
        <pc:spChg chg="topLvl">
          <ac:chgData name="Aaron J Masino" userId="2136f450-c1a6-467a-901d-8891005589d6" providerId="ADAL" clId="{ACC460FB-EDC5-55C8-B349-F928A764A37C}" dt="2025-11-08T19:43:44.733" v="19608" actId="165"/>
          <ac:spMkLst>
            <pc:docMk/>
            <pc:sldMk cId="3612428380" sldId="323"/>
            <ac:spMk id="17" creationId="{DA044218-2664-3CED-31F7-F2B3A205D538}"/>
          </ac:spMkLst>
        </pc:spChg>
        <pc:spChg chg="mod">
          <ac:chgData name="Aaron J Masino" userId="2136f450-c1a6-467a-901d-8891005589d6" providerId="ADAL" clId="{ACC460FB-EDC5-55C8-B349-F928A764A37C}" dt="2025-11-08T19:43:38.790" v="19607" actId="207"/>
          <ac:spMkLst>
            <pc:docMk/>
            <pc:sldMk cId="3612428380" sldId="323"/>
            <ac:spMk id="18" creationId="{7D5697A4-0F39-1D7E-66FD-433C99B731AE}"/>
          </ac:spMkLst>
        </pc:spChg>
        <pc:spChg chg="add mod">
          <ac:chgData name="Aaron J Masino" userId="2136f450-c1a6-467a-901d-8891005589d6" providerId="ADAL" clId="{ACC460FB-EDC5-55C8-B349-F928A764A37C}" dt="2025-11-08T19:43:26.614" v="19603" actId="20577"/>
          <ac:spMkLst>
            <pc:docMk/>
            <pc:sldMk cId="3612428380" sldId="323"/>
            <ac:spMk id="29" creationId="{41BBAF32-70A6-5417-2892-868A099EA58B}"/>
          </ac:spMkLst>
        </pc:spChg>
        <pc:spChg chg="add del mod">
          <ac:chgData name="Aaron J Masino" userId="2136f450-c1a6-467a-901d-8891005589d6" providerId="ADAL" clId="{ACC460FB-EDC5-55C8-B349-F928A764A37C}" dt="2025-11-08T19:42:15.212" v="19579" actId="478"/>
          <ac:spMkLst>
            <pc:docMk/>
            <pc:sldMk cId="3612428380" sldId="323"/>
            <ac:spMk id="30" creationId="{77AC2394-87B6-A140-5579-D798B5D0C4C9}"/>
          </ac:spMkLst>
        </pc:spChg>
        <pc:spChg chg="del">
          <ac:chgData name="Aaron J Masino" userId="2136f450-c1a6-467a-901d-8891005589d6" providerId="ADAL" clId="{ACC460FB-EDC5-55C8-B349-F928A764A37C}" dt="2025-11-08T19:41:01.435" v="19568" actId="478"/>
          <ac:spMkLst>
            <pc:docMk/>
            <pc:sldMk cId="3612428380" sldId="323"/>
            <ac:spMk id="72" creationId="{54BD9A66-3093-C92A-2F43-A59D1CC16549}"/>
          </ac:spMkLst>
        </pc:spChg>
        <pc:spChg chg="mod">
          <ac:chgData name="Aaron J Masino" userId="2136f450-c1a6-467a-901d-8891005589d6" providerId="ADAL" clId="{ACC460FB-EDC5-55C8-B349-F928A764A37C}" dt="2025-11-08T19:42:45.366" v="19587" actId="20577"/>
          <ac:spMkLst>
            <pc:docMk/>
            <pc:sldMk cId="3612428380" sldId="323"/>
            <ac:spMk id="118" creationId="{CD7ECCD8-A990-E946-231A-EF2E45E98FDF}"/>
          </ac:spMkLst>
        </pc:spChg>
        <pc:spChg chg="del">
          <ac:chgData name="Aaron J Masino" userId="2136f450-c1a6-467a-901d-8891005589d6" providerId="ADAL" clId="{ACC460FB-EDC5-55C8-B349-F928A764A37C}" dt="2025-11-08T19:41:23.840" v="19574" actId="478"/>
          <ac:spMkLst>
            <pc:docMk/>
            <pc:sldMk cId="3612428380" sldId="323"/>
            <ac:spMk id="134" creationId="{E5BEB01E-7F90-85E9-2F7C-90957C20FCBA}"/>
          </ac:spMkLst>
        </pc:spChg>
        <pc:grpChg chg="del">
          <ac:chgData name="Aaron J Masino" userId="2136f450-c1a6-467a-901d-8891005589d6" providerId="ADAL" clId="{ACC460FB-EDC5-55C8-B349-F928A764A37C}" dt="2025-11-08T19:43:44.733" v="19608" actId="165"/>
          <ac:grpSpMkLst>
            <pc:docMk/>
            <pc:sldMk cId="3612428380" sldId="323"/>
            <ac:grpSpMk id="23" creationId="{E2F30E42-DC27-73B6-5D1B-5BCD9966A076}"/>
          </ac:grpSpMkLst>
        </pc:grpChg>
        <pc:grpChg chg="del">
          <ac:chgData name="Aaron J Masino" userId="2136f450-c1a6-467a-901d-8891005589d6" providerId="ADAL" clId="{ACC460FB-EDC5-55C8-B349-F928A764A37C}" dt="2025-11-08T19:41:03.592" v="19569" actId="478"/>
          <ac:grpSpMkLst>
            <pc:docMk/>
            <pc:sldMk cId="3612428380" sldId="323"/>
            <ac:grpSpMk id="73" creationId="{FA633425-54CA-D05B-A021-2F063ACECEC3}"/>
          </ac:grpSpMkLst>
        </pc:grpChg>
        <pc:cxnChg chg="mod topLvl">
          <ac:chgData name="Aaron J Masino" userId="2136f450-c1a6-467a-901d-8891005589d6" providerId="ADAL" clId="{ACC460FB-EDC5-55C8-B349-F928A764A37C}" dt="2025-11-08T19:44:04.850" v="19614" actId="14100"/>
          <ac:cxnSpMkLst>
            <pc:docMk/>
            <pc:sldMk cId="3612428380" sldId="323"/>
            <ac:cxnSpMk id="20" creationId="{3A464592-9DFC-5ABA-C218-9CFA68584804}"/>
          </ac:cxnSpMkLst>
        </pc:cxnChg>
        <pc:cxnChg chg="mod topLvl">
          <ac:chgData name="Aaron J Masino" userId="2136f450-c1a6-467a-901d-8891005589d6" providerId="ADAL" clId="{ACC460FB-EDC5-55C8-B349-F928A764A37C}" dt="2025-11-08T19:44:00.376" v="19612" actId="14100"/>
          <ac:cxnSpMkLst>
            <pc:docMk/>
            <pc:sldMk cId="3612428380" sldId="323"/>
            <ac:cxnSpMk id="21" creationId="{4E56EF5D-8335-8F5E-2010-84F30EEE886E}"/>
          </ac:cxnSpMkLst>
        </pc:cxnChg>
        <pc:cxnChg chg="mod">
          <ac:chgData name="Aaron J Masino" userId="2136f450-c1a6-467a-901d-8891005589d6" providerId="ADAL" clId="{ACC460FB-EDC5-55C8-B349-F928A764A37C}" dt="2025-11-08T19:43:31.523" v="19605" actId="20577"/>
          <ac:cxnSpMkLst>
            <pc:docMk/>
            <pc:sldMk cId="3612428380" sldId="323"/>
            <ac:cxnSpMk id="25" creationId="{FB3C760E-9DD2-6476-E06C-6F6DF7EDAE33}"/>
          </ac:cxnSpMkLst>
        </pc:cxnChg>
        <pc:cxnChg chg="mod">
          <ac:chgData name="Aaron J Masino" userId="2136f450-c1a6-467a-901d-8891005589d6" providerId="ADAL" clId="{ACC460FB-EDC5-55C8-B349-F928A764A37C}" dt="2025-11-08T19:41:03.592" v="19569" actId="478"/>
          <ac:cxnSpMkLst>
            <pc:docMk/>
            <pc:sldMk cId="3612428380" sldId="323"/>
            <ac:cxnSpMk id="56" creationId="{54D2E11A-8713-768C-DA48-E71EADD7614C}"/>
          </ac:cxnSpMkLst>
        </pc:cxnChg>
        <pc:cxnChg chg="mod">
          <ac:chgData name="Aaron J Masino" userId="2136f450-c1a6-467a-901d-8891005589d6" providerId="ADAL" clId="{ACC460FB-EDC5-55C8-B349-F928A764A37C}" dt="2025-11-08T19:41:03.592" v="19569" actId="478"/>
          <ac:cxnSpMkLst>
            <pc:docMk/>
            <pc:sldMk cId="3612428380" sldId="323"/>
            <ac:cxnSpMk id="58" creationId="{3E1D4768-1190-676B-5A1C-3503EFBC2064}"/>
          </ac:cxnSpMkLst>
        </pc:cxnChg>
        <pc:cxnChg chg="mod">
          <ac:chgData name="Aaron J Masino" userId="2136f450-c1a6-467a-901d-8891005589d6" providerId="ADAL" clId="{ACC460FB-EDC5-55C8-B349-F928A764A37C}" dt="2025-11-08T19:41:17.691" v="19573" actId="14100"/>
          <ac:cxnSpMkLst>
            <pc:docMk/>
            <pc:sldMk cId="3612428380" sldId="323"/>
            <ac:cxnSpMk id="123" creationId="{E59BD5D1-FD67-3D4F-0F67-2D7E492F5B8D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08T19:50:48.822" v="19660" actId="14100"/>
        <pc:sldMkLst>
          <pc:docMk/>
          <pc:sldMk cId="734050447" sldId="324"/>
        </pc:sldMkLst>
        <pc:spChg chg="mod">
          <ac:chgData name="Aaron J Masino" userId="2136f450-c1a6-467a-901d-8891005589d6" providerId="ADAL" clId="{ACC460FB-EDC5-55C8-B349-F928A764A37C}" dt="2025-11-08T19:50:27.736" v="19657" actId="20577"/>
          <ac:spMkLst>
            <pc:docMk/>
            <pc:sldMk cId="734050447" sldId="324"/>
            <ac:spMk id="18" creationId="{5999F47F-3221-6979-2D84-2AA34E5B87AC}"/>
          </ac:spMkLst>
        </pc:spChg>
        <pc:spChg chg="mod">
          <ac:chgData name="Aaron J Masino" userId="2136f450-c1a6-467a-901d-8891005589d6" providerId="ADAL" clId="{ACC460FB-EDC5-55C8-B349-F928A764A37C}" dt="2025-11-08T19:50:20.421" v="19655" actId="207"/>
          <ac:spMkLst>
            <pc:docMk/>
            <pc:sldMk cId="734050447" sldId="324"/>
            <ac:spMk id="105" creationId="{8481ACCB-62E3-BB71-9506-EF80EC286D7B}"/>
          </ac:spMkLst>
        </pc:spChg>
        <pc:cxnChg chg="add mod">
          <ac:chgData name="Aaron J Masino" userId="2136f450-c1a6-467a-901d-8891005589d6" providerId="ADAL" clId="{ACC460FB-EDC5-55C8-B349-F928A764A37C}" dt="2025-11-08T19:50:48.822" v="19660" actId="14100"/>
          <ac:cxnSpMkLst>
            <pc:docMk/>
            <pc:sldMk cId="734050447" sldId="324"/>
            <ac:cxnSpMk id="4" creationId="{2728CACD-A456-689B-1FC7-55C947689BC2}"/>
          </ac:cxnSpMkLst>
        </pc:cxnChg>
        <pc:cxnChg chg="del mod">
          <ac:chgData name="Aaron J Masino" userId="2136f450-c1a6-467a-901d-8891005589d6" providerId="ADAL" clId="{ACC460FB-EDC5-55C8-B349-F928A764A37C}" dt="2025-11-08T19:44:59.165" v="19617" actId="478"/>
          <ac:cxnSpMkLst>
            <pc:docMk/>
            <pc:sldMk cId="734050447" sldId="324"/>
            <ac:cxnSpMk id="20" creationId="{F3C8ABB2-C994-CF85-74A2-895D46914FB6}"/>
          </ac:cxnSpMkLst>
        </pc:cxnChg>
        <pc:cxnChg chg="del mod">
          <ac:chgData name="Aaron J Masino" userId="2136f450-c1a6-467a-901d-8891005589d6" providerId="ADAL" clId="{ACC460FB-EDC5-55C8-B349-F928A764A37C}" dt="2025-11-08T19:47:37.128" v="19623" actId="478"/>
          <ac:cxnSpMkLst>
            <pc:docMk/>
            <pc:sldMk cId="734050447" sldId="324"/>
            <ac:cxnSpMk id="21" creationId="{6720AD42-1B01-D192-AFBB-BA44A636CF1F}"/>
          </ac:cxnSpMkLst>
        </pc:cxnChg>
        <pc:cxnChg chg="mod">
          <ac:chgData name="Aaron J Masino" userId="2136f450-c1a6-467a-901d-8891005589d6" providerId="ADAL" clId="{ACC460FB-EDC5-55C8-B349-F928A764A37C}" dt="2025-11-08T19:50:27.736" v="19657" actId="20577"/>
          <ac:cxnSpMkLst>
            <pc:docMk/>
            <pc:sldMk cId="734050447" sldId="324"/>
            <ac:cxnSpMk id="25" creationId="{3D970706-160F-260E-8CFE-8B0C03177E92}"/>
          </ac:cxnSpMkLst>
        </pc:cxnChg>
      </pc:sldChg>
      <pc:sldChg chg="modSp add mod">
        <pc:chgData name="Aaron J Masino" userId="2136f450-c1a6-467a-901d-8891005589d6" providerId="ADAL" clId="{ACC460FB-EDC5-55C8-B349-F928A764A37C}" dt="2025-11-08T20:04:08.858" v="20363" actId="20577"/>
        <pc:sldMkLst>
          <pc:docMk/>
          <pc:sldMk cId="3792322270" sldId="325"/>
        </pc:sldMkLst>
        <pc:spChg chg="mod">
          <ac:chgData name="Aaron J Masino" userId="2136f450-c1a6-467a-901d-8891005589d6" providerId="ADAL" clId="{ACC460FB-EDC5-55C8-B349-F928A764A37C}" dt="2025-11-08T20:04:08.858" v="20363" actId="20577"/>
          <ac:spMkLst>
            <pc:docMk/>
            <pc:sldMk cId="3792322270" sldId="325"/>
            <ac:spMk id="3" creationId="{5B72434C-2246-C10A-7955-2EF0ECE95FA4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08T20:11:36.659" v="20549" actId="478"/>
        <pc:sldMkLst>
          <pc:docMk/>
          <pc:sldMk cId="762153565" sldId="326"/>
        </pc:sldMkLst>
        <pc:spChg chg="mod">
          <ac:chgData name="Aaron J Masino" userId="2136f450-c1a6-467a-901d-8891005589d6" providerId="ADAL" clId="{ACC460FB-EDC5-55C8-B349-F928A764A37C}" dt="2025-11-08T20:06:55.295" v="20426" actId="20577"/>
          <ac:spMkLst>
            <pc:docMk/>
            <pc:sldMk cId="762153565" sldId="326"/>
            <ac:spMk id="2" creationId="{6337736C-FC9B-6255-0432-97096EB01022}"/>
          </ac:spMkLst>
        </pc:spChg>
        <pc:spChg chg="mod">
          <ac:chgData name="Aaron J Masino" userId="2136f450-c1a6-467a-901d-8891005589d6" providerId="ADAL" clId="{ACC460FB-EDC5-55C8-B349-F928A764A37C}" dt="2025-11-08T20:08:26.182" v="20547" actId="20577"/>
          <ac:spMkLst>
            <pc:docMk/>
            <pc:sldMk cId="762153565" sldId="326"/>
            <ac:spMk id="3" creationId="{AF7EA397-DD4B-056A-C498-F4D4B957A975}"/>
          </ac:spMkLst>
        </pc:spChg>
        <pc:spChg chg="add mod">
          <ac:chgData name="Aaron J Masino" userId="2136f450-c1a6-467a-901d-8891005589d6" providerId="ADAL" clId="{ACC460FB-EDC5-55C8-B349-F928A764A37C}" dt="2025-11-08T20:07:44.111" v="20472"/>
          <ac:spMkLst>
            <pc:docMk/>
            <pc:sldMk cId="762153565" sldId="326"/>
            <ac:spMk id="5" creationId="{2460EA68-396A-E015-5672-F9AA8E8654BA}"/>
          </ac:spMkLst>
        </pc:spChg>
        <pc:picChg chg="add mod">
          <ac:chgData name="Aaron J Masino" userId="2136f450-c1a6-467a-901d-8891005589d6" providerId="ADAL" clId="{ACC460FB-EDC5-55C8-B349-F928A764A37C}" dt="2025-11-08T20:07:34.265" v="20471" actId="1076"/>
          <ac:picMkLst>
            <pc:docMk/>
            <pc:sldMk cId="762153565" sldId="326"/>
            <ac:picMk id="4" creationId="{24770D58-67D9-9B07-E9D8-8FB37385F8C6}"/>
          </ac:picMkLst>
        </pc:picChg>
        <pc:picChg chg="add del">
          <ac:chgData name="Aaron J Masino" userId="2136f450-c1a6-467a-901d-8891005589d6" providerId="ADAL" clId="{ACC460FB-EDC5-55C8-B349-F928A764A37C}" dt="2025-11-08T20:11:36.659" v="20549" actId="478"/>
          <ac:picMkLst>
            <pc:docMk/>
            <pc:sldMk cId="762153565" sldId="326"/>
            <ac:picMk id="6" creationId="{17FD2751-5287-6B45-FC9D-EAFAD69DE330}"/>
          </ac:picMkLst>
        </pc:picChg>
      </pc:sldChg>
      <pc:sldChg chg="addSp modSp new del mod">
        <pc:chgData name="Aaron J Masino" userId="2136f450-c1a6-467a-901d-8891005589d6" providerId="ADAL" clId="{ACC460FB-EDC5-55C8-B349-F928A764A37C}" dt="2025-11-08T20:03:58.274" v="20360" actId="2696"/>
        <pc:sldMkLst>
          <pc:docMk/>
          <pc:sldMk cId="2974428414" sldId="326"/>
        </pc:sldMkLst>
        <pc:spChg chg="mod">
          <ac:chgData name="Aaron J Masino" userId="2136f450-c1a6-467a-901d-8891005589d6" providerId="ADAL" clId="{ACC460FB-EDC5-55C8-B349-F928A764A37C}" dt="2025-11-08T19:52:23.314" v="19676" actId="20577"/>
          <ac:spMkLst>
            <pc:docMk/>
            <pc:sldMk cId="2974428414" sldId="326"/>
            <ac:spMk id="2" creationId="{2F65D602-E988-66F4-5833-B03E370BD882}"/>
          </ac:spMkLst>
        </pc:spChg>
        <pc:spChg chg="mod">
          <ac:chgData name="Aaron J Masino" userId="2136f450-c1a6-467a-901d-8891005589d6" providerId="ADAL" clId="{ACC460FB-EDC5-55C8-B349-F928A764A37C}" dt="2025-11-08T19:53:44.717" v="19913" actId="20577"/>
          <ac:spMkLst>
            <pc:docMk/>
            <pc:sldMk cId="2974428414" sldId="326"/>
            <ac:spMk id="3" creationId="{49AC7511-30B8-F019-0C34-75DAE9E0229C}"/>
          </ac:spMkLst>
        </pc:spChg>
        <pc:spChg chg="add mod">
          <ac:chgData name="Aaron J Masino" userId="2136f450-c1a6-467a-901d-8891005589d6" providerId="ADAL" clId="{ACC460FB-EDC5-55C8-B349-F928A764A37C}" dt="2025-11-08T19:54:40.154" v="19916"/>
          <ac:spMkLst>
            <pc:docMk/>
            <pc:sldMk cId="2974428414" sldId="326"/>
            <ac:spMk id="5" creationId="{BC279C26-9F39-231D-AAD5-5A1786683D31}"/>
          </ac:spMkLst>
        </pc:spChg>
        <pc:picChg chg="add mod">
          <ac:chgData name="Aaron J Masino" userId="2136f450-c1a6-467a-901d-8891005589d6" providerId="ADAL" clId="{ACC460FB-EDC5-55C8-B349-F928A764A37C}" dt="2025-11-08T19:54:25.740" v="19915" actId="1076"/>
          <ac:picMkLst>
            <pc:docMk/>
            <pc:sldMk cId="2974428414" sldId="326"/>
            <ac:picMk id="4" creationId="{C375C03C-DF16-8CFF-6EB5-3DE1BB8C4465}"/>
          </ac:picMkLst>
        </pc:picChg>
      </pc:sldChg>
      <pc:sldChg chg="modSp add mod">
        <pc:chgData name="Aaron J Masino" userId="2136f450-c1a6-467a-901d-8891005589d6" providerId="ADAL" clId="{ACC460FB-EDC5-55C8-B349-F928A764A37C}" dt="2025-11-08T20:06:28.124" v="20391" actId="20577"/>
        <pc:sldMkLst>
          <pc:docMk/>
          <pc:sldMk cId="458241476" sldId="327"/>
        </pc:sldMkLst>
        <pc:spChg chg="mod">
          <ac:chgData name="Aaron J Masino" userId="2136f450-c1a6-467a-901d-8891005589d6" providerId="ADAL" clId="{ACC460FB-EDC5-55C8-B349-F928A764A37C}" dt="2025-11-08T20:06:28.124" v="20391" actId="20577"/>
          <ac:spMkLst>
            <pc:docMk/>
            <pc:sldMk cId="458241476" sldId="327"/>
            <ac:spMk id="2" creationId="{DF735D67-F171-BDD2-D577-E782177C3753}"/>
          </ac:spMkLst>
        </pc:spChg>
      </pc:sldChg>
      <pc:sldChg chg="addSp modSp new del mod">
        <pc:chgData name="Aaron J Masino" userId="2136f450-c1a6-467a-901d-8891005589d6" providerId="ADAL" clId="{ACC460FB-EDC5-55C8-B349-F928A764A37C}" dt="2025-11-08T20:04:03.271" v="20362" actId="2696"/>
        <pc:sldMkLst>
          <pc:docMk/>
          <pc:sldMk cId="1593893601" sldId="327"/>
        </pc:sldMkLst>
        <pc:spChg chg="mod">
          <ac:chgData name="Aaron J Masino" userId="2136f450-c1a6-467a-901d-8891005589d6" providerId="ADAL" clId="{ACC460FB-EDC5-55C8-B349-F928A764A37C}" dt="2025-11-08T19:55:08.987" v="19954" actId="20577"/>
          <ac:spMkLst>
            <pc:docMk/>
            <pc:sldMk cId="1593893601" sldId="327"/>
            <ac:spMk id="2" creationId="{F4D153E0-88E4-06AB-2731-C7DD0B22DA5C}"/>
          </ac:spMkLst>
        </pc:spChg>
        <pc:spChg chg="mod">
          <ac:chgData name="Aaron J Masino" userId="2136f450-c1a6-467a-901d-8891005589d6" providerId="ADAL" clId="{ACC460FB-EDC5-55C8-B349-F928A764A37C}" dt="2025-11-08T20:01:42.008" v="20359" actId="20577"/>
          <ac:spMkLst>
            <pc:docMk/>
            <pc:sldMk cId="1593893601" sldId="327"/>
            <ac:spMk id="3" creationId="{DFED63E2-ED12-C3F4-91C7-540959C6002F}"/>
          </ac:spMkLst>
        </pc:spChg>
        <pc:spChg chg="add mod">
          <ac:chgData name="Aaron J Masino" userId="2136f450-c1a6-467a-901d-8891005589d6" providerId="ADAL" clId="{ACC460FB-EDC5-55C8-B349-F928A764A37C}" dt="2025-11-08T19:56:17.372" v="20011"/>
          <ac:spMkLst>
            <pc:docMk/>
            <pc:sldMk cId="1593893601" sldId="327"/>
            <ac:spMk id="5" creationId="{B1EECD35-D3D3-B181-725D-69758182B5E3}"/>
          </ac:spMkLst>
        </pc:spChg>
        <pc:picChg chg="add mod">
          <ac:chgData name="Aaron J Masino" userId="2136f450-c1a6-467a-901d-8891005589d6" providerId="ADAL" clId="{ACC460FB-EDC5-55C8-B349-F928A764A37C}" dt="2025-11-08T19:56:11.072" v="20010" actId="1076"/>
          <ac:picMkLst>
            <pc:docMk/>
            <pc:sldMk cId="1593893601" sldId="327"/>
            <ac:picMk id="4" creationId="{8A9B8B94-88A0-1416-41EE-BDB0218EA0EB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1-08T20:12:35.898" v="20626" actId="20577"/>
        <pc:sldMkLst>
          <pc:docMk/>
          <pc:sldMk cId="913039796" sldId="328"/>
        </pc:sldMkLst>
        <pc:spChg chg="mod">
          <ac:chgData name="Aaron J Masino" userId="2136f450-c1a6-467a-901d-8891005589d6" providerId="ADAL" clId="{ACC460FB-EDC5-55C8-B349-F928A764A37C}" dt="2025-11-08T20:11:53.750" v="20572" actId="20577"/>
          <ac:spMkLst>
            <pc:docMk/>
            <pc:sldMk cId="913039796" sldId="328"/>
            <ac:spMk id="2" creationId="{7C4AD565-7621-824B-DA0D-A29D8D1AE30A}"/>
          </ac:spMkLst>
        </pc:spChg>
        <pc:spChg chg="del">
          <ac:chgData name="Aaron J Masino" userId="2136f450-c1a6-467a-901d-8891005589d6" providerId="ADAL" clId="{ACC460FB-EDC5-55C8-B349-F928A764A37C}" dt="2025-11-08T20:11:56.990" v="20573" actId="478"/>
          <ac:spMkLst>
            <pc:docMk/>
            <pc:sldMk cId="913039796" sldId="328"/>
            <ac:spMk id="3" creationId="{644A9E06-07BA-B626-CB84-A7977FEE651E}"/>
          </ac:spMkLst>
        </pc:spChg>
        <pc:spChg chg="add mod">
          <ac:chgData name="Aaron J Masino" userId="2136f450-c1a6-467a-901d-8891005589d6" providerId="ADAL" clId="{ACC460FB-EDC5-55C8-B349-F928A764A37C}" dt="2025-11-08T20:12:35.898" v="20626" actId="20577"/>
          <ac:spMkLst>
            <pc:docMk/>
            <pc:sldMk cId="913039796" sldId="328"/>
            <ac:spMk id="5" creationId="{343E3380-564A-F123-E953-DA024054AD9C}"/>
          </ac:spMkLst>
        </pc:spChg>
        <pc:picChg chg="add mod">
          <ac:chgData name="Aaron J Masino" userId="2136f450-c1a6-467a-901d-8891005589d6" providerId="ADAL" clId="{ACC460FB-EDC5-55C8-B349-F928A764A37C}" dt="2025-11-08T20:12:08.052" v="20576" actId="1076"/>
          <ac:picMkLst>
            <pc:docMk/>
            <pc:sldMk cId="913039796" sldId="328"/>
            <ac:picMk id="4" creationId="{0956C174-E049-99EA-E3FB-F5360F923014}"/>
          </ac:picMkLst>
        </pc:picChg>
      </pc:sldChg>
      <pc:sldChg chg="modSp new mod">
        <pc:chgData name="Aaron J Masino" userId="2136f450-c1a6-467a-901d-8891005589d6" providerId="ADAL" clId="{ACC460FB-EDC5-55C8-B349-F928A764A37C}" dt="2025-11-08T20:41:29.581" v="22080" actId="20577"/>
        <pc:sldMkLst>
          <pc:docMk/>
          <pc:sldMk cId="620334461" sldId="329"/>
        </pc:sldMkLst>
        <pc:spChg chg="mod">
          <ac:chgData name="Aaron J Masino" userId="2136f450-c1a6-467a-901d-8891005589d6" providerId="ADAL" clId="{ACC460FB-EDC5-55C8-B349-F928A764A37C}" dt="2025-11-08T20:13:11.574" v="20651" actId="20577"/>
          <ac:spMkLst>
            <pc:docMk/>
            <pc:sldMk cId="620334461" sldId="329"/>
            <ac:spMk id="2" creationId="{39F91F5B-F528-F8E0-424F-B2DD9EF2BC08}"/>
          </ac:spMkLst>
        </pc:spChg>
        <pc:spChg chg="mod">
          <ac:chgData name="Aaron J Masino" userId="2136f450-c1a6-467a-901d-8891005589d6" providerId="ADAL" clId="{ACC460FB-EDC5-55C8-B349-F928A764A37C}" dt="2025-11-08T20:41:29.581" v="22080" actId="20577"/>
          <ac:spMkLst>
            <pc:docMk/>
            <pc:sldMk cId="620334461" sldId="329"/>
            <ac:spMk id="3" creationId="{6E11F059-7CFC-5F8A-9FA4-94CCDADF4847}"/>
          </ac:spMkLst>
        </pc:spChg>
      </pc:sldChg>
      <pc:sldChg chg="modSp add mod">
        <pc:chgData name="Aaron J Masino" userId="2136f450-c1a6-467a-901d-8891005589d6" providerId="ADAL" clId="{ACC460FB-EDC5-55C8-B349-F928A764A37C}" dt="2025-11-08T20:40:30.609" v="22011" actId="20577"/>
        <pc:sldMkLst>
          <pc:docMk/>
          <pc:sldMk cId="2814573790" sldId="330"/>
        </pc:sldMkLst>
        <pc:spChg chg="mod">
          <ac:chgData name="Aaron J Masino" userId="2136f450-c1a6-467a-901d-8891005589d6" providerId="ADAL" clId="{ACC460FB-EDC5-55C8-B349-F928A764A37C}" dt="2025-11-08T20:33:33.917" v="21702" actId="20577"/>
          <ac:spMkLst>
            <pc:docMk/>
            <pc:sldMk cId="2814573790" sldId="330"/>
            <ac:spMk id="2" creationId="{B0875D84-4D57-4E7A-F373-59FCA507174F}"/>
          </ac:spMkLst>
        </pc:spChg>
        <pc:spChg chg="mod">
          <ac:chgData name="Aaron J Masino" userId="2136f450-c1a6-467a-901d-8891005589d6" providerId="ADAL" clId="{ACC460FB-EDC5-55C8-B349-F928A764A37C}" dt="2025-11-08T20:40:30.609" v="22011" actId="20577"/>
          <ac:spMkLst>
            <pc:docMk/>
            <pc:sldMk cId="2814573790" sldId="330"/>
            <ac:spMk id="3" creationId="{555CBE96-DAB7-F4A0-0BA4-66F210D0A343}"/>
          </ac:spMkLst>
        </pc:spChg>
      </pc:sldChg>
      <pc:sldChg chg="modSp add del mod">
        <pc:chgData name="Aaron J Masino" userId="2136f450-c1a6-467a-901d-8891005589d6" providerId="ADAL" clId="{ACC460FB-EDC5-55C8-B349-F928A764A37C}" dt="2025-11-08T20:04:01.120" v="20361" actId="2696"/>
        <pc:sldMkLst>
          <pc:docMk/>
          <pc:sldMk cId="4209422186" sldId="808"/>
        </pc:sldMkLst>
        <pc:spChg chg="mod">
          <ac:chgData name="Aaron J Masino" userId="2136f450-c1a6-467a-901d-8891005589d6" providerId="ADAL" clId="{ACC460FB-EDC5-55C8-B349-F928A764A37C}" dt="2025-11-08T20:00:04.715" v="20155" actId="255"/>
          <ac:spMkLst>
            <pc:docMk/>
            <pc:sldMk cId="4209422186" sldId="808"/>
            <ac:spMk id="3" creationId="{19A70271-0A5F-9423-96DA-26F8EB14F1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 – pronounced “Err-dish”</a:t>
            </a:r>
          </a:p>
          <a:p>
            <a:r>
              <a:rPr lang="en-US" dirty="0" err="1"/>
              <a:t>Renyi</a:t>
            </a:r>
            <a:r>
              <a:rPr lang="en-US" dirty="0"/>
              <a:t> – pronounced ”ren -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4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65E0B-1FF1-0552-CAB8-1578E5A85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7E6AA-0AA6-482C-C4AA-07A4DB2FF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E9B392-BC62-AE68-E303-7C076336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 – pronounced “Err-dish”</a:t>
            </a:r>
          </a:p>
          <a:p>
            <a:r>
              <a:rPr lang="en-US" dirty="0" err="1"/>
              <a:t>Renyi</a:t>
            </a:r>
            <a:r>
              <a:rPr lang="en-US" dirty="0"/>
              <a:t> – pronounced ”ren - 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67DD9-022A-FF90-FFCF-838BDED04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4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F3001-B168-1CC2-5A37-C79EB8B5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BAA1E9-1922-AFAA-DE55-B90D8DC29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42BF5-A1ED-705C-FC9B-A33B7199E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 – pronounced “Err-dish”</a:t>
            </a:r>
          </a:p>
          <a:p>
            <a:r>
              <a:rPr lang="en-US" dirty="0" err="1"/>
              <a:t>Renyi</a:t>
            </a:r>
            <a:r>
              <a:rPr lang="en-US" dirty="0"/>
              <a:t> – pronounced ”ren - 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0D5D-D52B-7EA0-AD35-CF2E10390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30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1351C-2D78-0300-5484-E71633BA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F5B13C-77DD-6C3E-0E98-1D90D8A6E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7C9E2-3081-047A-23DB-7780F90C2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 – pronounced “Err-dish”</a:t>
            </a:r>
          </a:p>
          <a:p>
            <a:r>
              <a:rPr lang="en-US" dirty="0" err="1"/>
              <a:t>Renyi</a:t>
            </a:r>
            <a:r>
              <a:rPr lang="en-US" dirty="0"/>
              <a:t> – pronounced ”ren - 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6541C-4D98-77BA-E78E-C13A1E379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9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706E-42BA-974F-B201-086C2FB33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4A51-5A7F-511E-5618-D81D34633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6B705-3421-B844-CE1D-BD7B88317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Erdos – pronounced “Err-dish”</a:t>
            </a:r>
          </a:p>
          <a:p>
            <a:r>
              <a:rPr lang="en-US" dirty="0" err="1"/>
              <a:t>Renyi</a:t>
            </a:r>
            <a:r>
              <a:rPr lang="en-US" dirty="0"/>
              <a:t> – pronounced ”ren - 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59127-DA29-8F2D-9F9E-FFB393868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5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9.png"/><Relationship Id="rId7" Type="http://schemas.openxmlformats.org/officeDocument/2006/relationships/image" Target="../media/image9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1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openxmlformats.org/officeDocument/2006/relationships/image" Target="../media/image93.png"/><Relationship Id="rId12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5" Type="http://schemas.openxmlformats.org/officeDocument/2006/relationships/image" Target="../media/image107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Relationship Id="rId1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5.png"/><Relationship Id="rId18" Type="http://schemas.openxmlformats.org/officeDocument/2006/relationships/image" Target="../media/image111.png"/><Relationship Id="rId3" Type="http://schemas.openxmlformats.org/officeDocument/2006/relationships/image" Target="../media/image99.png"/><Relationship Id="rId7" Type="http://schemas.openxmlformats.org/officeDocument/2006/relationships/image" Target="../media/image93.png"/><Relationship Id="rId12" Type="http://schemas.openxmlformats.org/officeDocument/2006/relationships/image" Target="../media/image104.png"/><Relationship Id="rId17" Type="http://schemas.openxmlformats.org/officeDocument/2006/relationships/image" Target="../media/image110.png"/><Relationship Id="rId2" Type="http://schemas.openxmlformats.org/officeDocument/2006/relationships/image" Target="../media/image108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5" Type="http://schemas.openxmlformats.org/officeDocument/2006/relationships/image" Target="../media/image107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Relationship Id="rId1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5.png"/><Relationship Id="rId18" Type="http://schemas.openxmlformats.org/officeDocument/2006/relationships/image" Target="../media/image128.png"/><Relationship Id="rId3" Type="http://schemas.openxmlformats.org/officeDocument/2006/relationships/image" Target="../media/image99.png"/><Relationship Id="rId7" Type="http://schemas.openxmlformats.org/officeDocument/2006/relationships/image" Target="../media/image93.png"/><Relationship Id="rId12" Type="http://schemas.openxmlformats.org/officeDocument/2006/relationships/image" Target="../media/image104.png"/><Relationship Id="rId17" Type="http://schemas.openxmlformats.org/officeDocument/2006/relationships/image" Target="../media/image111.png"/><Relationship Id="rId2" Type="http://schemas.openxmlformats.org/officeDocument/2006/relationships/image" Target="../media/image108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5" Type="http://schemas.openxmlformats.org/officeDocument/2006/relationships/image" Target="../media/image109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95.png"/><Relationship Id="rId1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5.png"/><Relationship Id="rId18" Type="http://schemas.openxmlformats.org/officeDocument/2006/relationships/image" Target="../media/image128.png"/><Relationship Id="rId3" Type="http://schemas.openxmlformats.org/officeDocument/2006/relationships/image" Target="../media/image99.png"/><Relationship Id="rId7" Type="http://schemas.openxmlformats.org/officeDocument/2006/relationships/image" Target="../media/image93.png"/><Relationship Id="rId12" Type="http://schemas.openxmlformats.org/officeDocument/2006/relationships/image" Target="../media/image104.png"/><Relationship Id="rId17" Type="http://schemas.openxmlformats.org/officeDocument/2006/relationships/image" Target="../media/image111.png"/><Relationship Id="rId2" Type="http://schemas.openxmlformats.org/officeDocument/2006/relationships/image" Target="../media/image108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5" Type="http://schemas.openxmlformats.org/officeDocument/2006/relationships/image" Target="../media/image91.png"/><Relationship Id="rId15" Type="http://schemas.openxmlformats.org/officeDocument/2006/relationships/image" Target="../media/image109.png"/><Relationship Id="rId10" Type="http://schemas.openxmlformats.org/officeDocument/2006/relationships/image" Target="../media/image96.png"/><Relationship Id="rId4" Type="http://schemas.openxmlformats.org/officeDocument/2006/relationships/image" Target="../media/image100.png"/><Relationship Id="rId9" Type="http://schemas.openxmlformats.org/officeDocument/2006/relationships/image" Target="../media/image129.png"/><Relationship Id="rId1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hyperlink" Target="https://zilliz.com/learn/what-is-knowledge-graph" TargetMode="External"/><Relationship Id="rId7" Type="http://schemas.openxmlformats.org/officeDocument/2006/relationships/image" Target="../media/image3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ertabelo.com/blog/schema-diagram/" TargetMode="External"/><Relationship Id="rId5" Type="http://schemas.openxmlformats.org/officeDocument/2006/relationships/hyperlink" Target="https://chemistry.stackexchange.com/questions/54268/molecular-structure-of-caffeine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Generative graph models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59C2-9E74-9C5A-3BAF-C768228B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3FD8-6880-BBB4-354C-D5784E6B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02906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generate </a:t>
            </a:r>
            <a:r>
              <a:rPr lang="en-US" i="1" dirty="0"/>
              <a:t>realistic </a:t>
            </a:r>
            <a:r>
              <a:rPr lang="en-US" dirty="0"/>
              <a:t>graphs (i.e., graphs similar in distribution to graphs in our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916E7-5C67-5942-418E-71DA1ED2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12" y="2671602"/>
            <a:ext cx="7772400" cy="210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08DA6C-DE6E-E3F9-17E9-0A4B37A952C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912AD11-79FA-522F-BB0E-FE05E0C6B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147979"/>
              </p:ext>
            </p:extLst>
          </p:nvPr>
        </p:nvGraphicFramePr>
        <p:xfrm>
          <a:off x="1876612" y="2797735"/>
          <a:ext cx="328706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53688B-DC24-0890-2AE2-11A0DF7D8A5B}"/>
                  </a:ext>
                </a:extLst>
              </p:cNvPr>
              <p:cNvSpPr txBox="1"/>
              <p:nvPr/>
            </p:nvSpPr>
            <p:spPr>
              <a:xfrm>
                <a:off x="1831788" y="2410175"/>
                <a:ext cx="4183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53688B-DC24-0890-2AE2-11A0DF7D8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8" y="2410175"/>
                <a:ext cx="41835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0BD1A445-2CB4-2FFB-8107-CE3312F9073F}"/>
              </a:ext>
            </a:extLst>
          </p:cNvPr>
          <p:cNvSpPr/>
          <p:nvPr/>
        </p:nvSpPr>
        <p:spPr>
          <a:xfrm>
            <a:off x="2250141" y="3517470"/>
            <a:ext cx="515471" cy="2196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38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D159-208D-DE1F-FBCC-08CEBB3B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1CDE6-BD47-6EFA-BE8F-CF3C39E1E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507071" cy="23021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Benchmarking graph methods (e.g., community 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Epistemology of graph/network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Prediction of graph evolution (e.g., how will social networks evolve over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Simulation of novel graphs (e.g., novel drugs)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Anomaly detection (e.g., unusual user behavior)</a:t>
            </a:r>
          </a:p>
        </p:txBody>
      </p:sp>
    </p:spTree>
    <p:extLst>
      <p:ext uri="{BB962C8B-B14F-4D97-AF65-F5344CB8AC3E}">
        <p14:creationId xmlns:p14="http://schemas.microsoft.com/office/powerpoint/2010/main" val="1878120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055C6-8C80-EE27-099B-B8CDAEA7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2C50-727C-5A52-23E0-6ECC23796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Traditional graph generation methods</a:t>
            </a:r>
          </a:p>
        </p:txBody>
      </p:sp>
    </p:spTree>
    <p:extLst>
      <p:ext uri="{BB962C8B-B14F-4D97-AF65-F5344CB8AC3E}">
        <p14:creationId xmlns:p14="http://schemas.microsoft.com/office/powerpoint/2010/main" val="1620755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7FBAE-326F-6E29-1788-DA1FBCF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C6AE1-0F21-1F6D-66DD-CD0AFEC58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596718" cy="267098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Need to specify a generative process defining edge creation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Usually framed as specifying the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of an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Process needs to be tractable and lead to graphs with desired properties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Analogous to feature engineering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FC6AE1-0F21-1F6D-66DD-CD0AFEC58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596718" cy="2670988"/>
              </a:xfrm>
              <a:blipFill>
                <a:blip r:embed="rId2"/>
                <a:stretch>
                  <a:fillRect l="-1852" t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7205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248A2D-CF32-4061-2F44-440551230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852" y="3575578"/>
            <a:ext cx="4069977" cy="3214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C4071-BD6A-E4DD-68E1-D06F5487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Erdös</a:t>
            </a:r>
            <a:r>
              <a:rPr lang="en-US" dirty="0"/>
              <a:t>-Rényi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F91BF-2C1F-41C5-4087-668BFB8C97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4710953" cy="47218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probability of an edge between any pair of nodes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pPr marL="347663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is a parameter that controls graph density</a:t>
                </a:r>
              </a:p>
              <a:p>
                <a:pPr marL="34766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Does not generate realistic graphs. For example, no control for degree distribution, community structure, clustering coefficients</a:t>
                </a:r>
              </a:p>
              <a:p>
                <a:pPr marL="34766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3F91BF-2C1F-41C5-4087-668BFB8C97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4710953" cy="4721805"/>
              </a:xfrm>
              <a:blipFill>
                <a:blip r:embed="rId4"/>
                <a:stretch>
                  <a:fillRect l="-3774" t="-2681" r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59408B1-D062-A408-EF7F-CF97D9CA2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83278"/>
            <a:ext cx="5907082" cy="21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38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30016-82EB-B17B-6B7D-0A734EAAB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3D1F-4773-68F1-C877-183EC7D93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block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F105E-AA35-9EEB-196D-B98EB9611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43918" cy="189282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Specify the number of blocks,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belonging to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34766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F105E-AA35-9EEB-196D-B98EB9611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43918" cy="1892826"/>
              </a:xfrm>
              <a:blipFill>
                <a:blip r:embed="rId3"/>
                <a:stretch>
                  <a:fillRect l="-2846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9993A5-5CC9-C2E4-FD2B-AA881EBFE4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7" t="4158" r="41927" b="31617"/>
          <a:stretch>
            <a:fillRect/>
          </a:stretch>
        </p:blipFill>
        <p:spPr>
          <a:xfrm>
            <a:off x="7682752" y="1703294"/>
            <a:ext cx="4258235" cy="377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1FE2F-00A7-5F09-2099-017B789CC835}"/>
              </a:ext>
            </a:extLst>
          </p:cNvPr>
          <p:cNvSpPr txBox="1"/>
          <p:nvPr/>
        </p:nvSpPr>
        <p:spPr>
          <a:xfrm>
            <a:off x="8910918" y="5477436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SBM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generated graph with three (3) blocks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533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12B28-73CD-3154-9751-111F7E27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AEA4-454F-CFFD-522A-A9FCAE70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block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E2551-7634-235C-432F-CD49EF6B9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43918" cy="33261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Specify the number of blocks,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belonging to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block probability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probability of an edge occurring between a node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766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4E2551-7634-235C-432F-CD49EF6B9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43918" cy="3326167"/>
              </a:xfrm>
              <a:blipFill>
                <a:blip r:embed="rId3"/>
                <a:stretch>
                  <a:fillRect l="-2846" t="-3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C6E834-8873-100F-9F2C-F200522D2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7" t="4158" r="41927" b="31617"/>
          <a:stretch>
            <a:fillRect/>
          </a:stretch>
        </p:blipFill>
        <p:spPr>
          <a:xfrm>
            <a:off x="7682752" y="1703294"/>
            <a:ext cx="4258235" cy="377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20B26-FECE-B401-48CD-D6BA6D4C3CF4}"/>
              </a:ext>
            </a:extLst>
          </p:cNvPr>
          <p:cNvSpPr txBox="1"/>
          <p:nvPr/>
        </p:nvSpPr>
        <p:spPr>
          <a:xfrm>
            <a:off x="8910918" y="5477436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SBM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generated graph with three (3) blocks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05942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D783-052B-04A4-4A3A-F0ECE066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9B98-728F-7D64-AE93-7A66213F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block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E7819-BB1B-8789-8D93-E06BA3A842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43918" cy="40947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Specify the number of blocks,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belonging to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block probability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probability of an edge occurring between a node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probability of an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766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8E7819-BB1B-8789-8D93-E06BA3A84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43918" cy="4094711"/>
              </a:xfrm>
              <a:blipFill>
                <a:blip r:embed="rId3"/>
                <a:stretch>
                  <a:fillRect l="-2846" t="-3086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789C7A-D93E-717D-6B7B-0FC75991FF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7" t="4158" r="41927" b="31617"/>
          <a:stretch>
            <a:fillRect/>
          </a:stretch>
        </p:blipFill>
        <p:spPr>
          <a:xfrm>
            <a:off x="7682752" y="1703294"/>
            <a:ext cx="4258235" cy="377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DB6B0D-E4DB-9C83-3163-5110142248D3}"/>
              </a:ext>
            </a:extLst>
          </p:cNvPr>
          <p:cNvSpPr txBox="1"/>
          <p:nvPr/>
        </p:nvSpPr>
        <p:spPr>
          <a:xfrm>
            <a:off x="8910918" y="5477436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SBM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generated graph with three (3) blocks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233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BF2BA-486A-06A3-0185-33EFA7AC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B3102-03B3-609C-97AC-9E05C274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block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6FD03-D0F1-873A-91BD-CE48B2759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43918" cy="591059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Specify the number of blocks,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belonging to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block probability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probability of an edge occurring between a node in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probability of an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𝑩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Captures community structure but fails to capture structural characteristics of individual nodes (e.g., all nodes in a block have the same degree distribution)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766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6FD03-D0F1-873A-91BD-CE48B2759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43918" cy="5910592"/>
              </a:xfrm>
              <a:blipFill>
                <a:blip r:embed="rId3"/>
                <a:stretch>
                  <a:fillRect l="-2846" t="-2141" r="-3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6400984-71B9-532C-48BA-99D7632C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7" t="4158" r="41927" b="31617"/>
          <a:stretch>
            <a:fillRect/>
          </a:stretch>
        </p:blipFill>
        <p:spPr>
          <a:xfrm>
            <a:off x="7682752" y="1703294"/>
            <a:ext cx="4258235" cy="377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4DDAD-50F7-D3EA-0C8D-A7B01A3B6981}"/>
              </a:ext>
            </a:extLst>
          </p:cNvPr>
          <p:cNvSpPr txBox="1"/>
          <p:nvPr/>
        </p:nvSpPr>
        <p:spPr>
          <a:xfrm>
            <a:off x="8910918" y="5477436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SBM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generated graph with three (3) blocks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619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31FBB-366F-3A82-97AC-14914DA5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A88D6-6A7C-F78A-7267-E1CB04A2E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046694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Attempts to model node degree distributions observed in real-world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931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69400" cy="27884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 generative graph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graph generation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 generative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as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GraphRNN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F2438-4E10-9B02-451D-01F1B9E5C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F3BB-FBB0-D0A3-D91D-A295442B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attachment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B77A8-7D6E-6436-9D27-E50C613F7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046694" cy="24806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Attempts to model node degree distributions observed in real-world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graphs that exhibit power-law (heavy tail) distributions where most nodes have low degree but some have very large degree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E341FB-61A0-7D05-3EAE-28B6F4AD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2" t="5378" r="6632" b="6598"/>
          <a:stretch>
            <a:fillRect/>
          </a:stretch>
        </p:blipFill>
        <p:spPr>
          <a:xfrm>
            <a:off x="7861033" y="410926"/>
            <a:ext cx="3666564" cy="2805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5CA279-AC03-DC2D-03CC-B06106FA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031" y="3429000"/>
            <a:ext cx="3928569" cy="31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33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B8A0-00CB-4414-5DB0-AB7C05AAF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7825-CBE4-890D-DDE1-CC4E60DA6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attachment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58C24-0C24-B0AA-0173-16821CC70E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046694" cy="53447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Attempts to model node degree distributions observed in real-world graphs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Generates graphs that exhibit power-law (heavy tail) distributions where most nodes have low degree but some have very large degree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Approach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Initialize a fully connected graph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nodes. Choose integers,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create a new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and connect it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neighbors by sampling an existing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probability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658C24-0C24-B0AA-0173-16821CC70E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046694" cy="5344733"/>
              </a:xfrm>
              <a:blipFill>
                <a:blip r:embed="rId2"/>
                <a:stretch>
                  <a:fillRect l="-2941" t="-2370" r="-4412" b="-12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92B26-F12C-BCC6-2019-12FABEF83C50}"/>
                  </a:ext>
                </a:extLst>
              </p:cNvPr>
              <p:cNvSpPr txBox="1"/>
              <p:nvPr/>
            </p:nvSpPr>
            <p:spPr>
              <a:xfrm>
                <a:off x="4715435" y="6454229"/>
                <a:ext cx="2474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nodes in graph at step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D92B26-F12C-BCC6-2019-12FABEF8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435" y="6454229"/>
                <a:ext cx="2474259" cy="369332"/>
              </a:xfrm>
              <a:prstGeom prst="rect">
                <a:avLst/>
              </a:prstGeom>
              <a:blipFill>
                <a:blip r:embed="rId3"/>
                <a:stretch>
                  <a:fillRect l="-2051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9603FB-9E0F-77CE-ED03-AAC0B7BDA5C5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329953" y="6348787"/>
            <a:ext cx="385482" cy="29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5251A6-29BB-3D26-64E2-A5CF4C6CC93D}"/>
                  </a:ext>
                </a:extLst>
              </p:cNvPr>
              <p:cNvSpPr txBox="1"/>
              <p:nvPr/>
            </p:nvSpPr>
            <p:spPr>
              <a:xfrm>
                <a:off x="5047129" y="5484614"/>
                <a:ext cx="2474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node degree at step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5251A6-29BB-3D26-64E2-A5CF4C6CC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129" y="5484614"/>
                <a:ext cx="2474259" cy="369332"/>
              </a:xfrm>
              <a:prstGeom prst="rect">
                <a:avLst/>
              </a:prstGeom>
              <a:blipFill>
                <a:blip r:embed="rId4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5CA3F2-C183-A14B-D338-A42ACF693782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715435" y="5669280"/>
            <a:ext cx="331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5FF051C-B434-63C0-B5B1-D2B196D7F0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02" t="5378" r="6632" b="6598"/>
          <a:stretch>
            <a:fillRect/>
          </a:stretch>
        </p:blipFill>
        <p:spPr>
          <a:xfrm>
            <a:off x="7861033" y="410926"/>
            <a:ext cx="3666564" cy="2805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ADC2D5-8640-D316-3111-9A1769D13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031" y="3429000"/>
            <a:ext cx="3928569" cy="318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516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CE39C-2747-EAB2-05AD-AAD2A6E0A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15236567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7489-FBA6-C917-2EE1-AA4E1FEB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0D465-6CE5-DE0B-5DEC-246D196764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09965" cy="1483483"/>
              </a:xfrm>
            </p:spPr>
            <p:txBody>
              <a:bodyPr/>
              <a:lstStyle/>
              <a:p>
                <a:r>
                  <a:rPr lang="en-US" dirty="0"/>
                  <a:t>Given observed graphs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sampled from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data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, learn a distribution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 such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0D465-6CE5-DE0B-5DEC-246D196764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09965" cy="1483483"/>
              </a:xfrm>
              <a:blipFill>
                <a:blip r:embed="rId2"/>
                <a:stretch>
                  <a:fillRect l="-2377" t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6D9320-1E5C-D704-01C3-CEC126AF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03" y="4525576"/>
            <a:ext cx="9162193" cy="187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9B15A-CB5A-17B4-57D8-B2AD8DE06E9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15114-5D59-818A-BAE2-D7026D46C35A}"/>
              </a:ext>
            </a:extLst>
          </p:cNvPr>
          <p:cNvSpPr txBox="1"/>
          <p:nvPr/>
        </p:nvSpPr>
        <p:spPr>
          <a:xfrm>
            <a:off x="7727577" y="2009258"/>
            <a:ext cx="432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distribution is generally unknown. We only have observed samples</a:t>
            </a:r>
          </a:p>
        </p:txBody>
      </p:sp>
    </p:spTree>
    <p:extLst>
      <p:ext uri="{BB962C8B-B14F-4D97-AF65-F5344CB8AC3E}">
        <p14:creationId xmlns:p14="http://schemas.microsoft.com/office/powerpoint/2010/main" val="37129363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63284-4D78-3666-15C8-2748FCAD9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6AB2-A0EB-5697-FC8D-C3EC4C57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generative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ABC95-A359-3B14-9347-8BB3DD8E5A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09965" cy="2966966"/>
              </a:xfrm>
            </p:spPr>
            <p:txBody>
              <a:bodyPr/>
              <a:lstStyle/>
              <a:p>
                <a:r>
                  <a:rPr lang="en-US" dirty="0"/>
                  <a:t>Given observed graphs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sampled from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data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, learn a distribution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 such that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 is parameterized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some form of density estimation to 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close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Ensure we can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ABC95-A359-3B14-9347-8BB3DD8E5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09965" cy="2966966"/>
              </a:xfrm>
              <a:blipFill>
                <a:blip r:embed="rId2"/>
                <a:stretch>
                  <a:fillRect l="-2377" t="-4255" b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15A661-6096-B19F-382A-77BA7F74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903" y="4525576"/>
            <a:ext cx="9162193" cy="1875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015A73-2857-366E-3203-52D1963C3CF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F9212-F680-E00C-84EC-E739DCDE5E90}"/>
              </a:ext>
            </a:extLst>
          </p:cNvPr>
          <p:cNvSpPr txBox="1"/>
          <p:nvPr/>
        </p:nvSpPr>
        <p:spPr>
          <a:xfrm>
            <a:off x="7727577" y="2009258"/>
            <a:ext cx="432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distribution is generally unknown. We only have observed samples</a:t>
            </a:r>
          </a:p>
        </p:txBody>
      </p:sp>
    </p:spTree>
    <p:extLst>
      <p:ext uri="{BB962C8B-B14F-4D97-AF65-F5344CB8AC3E}">
        <p14:creationId xmlns:p14="http://schemas.microsoft.com/office/powerpoint/2010/main" val="82803636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6408-EF7C-E9D4-4725-B5CC0694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0F8E6-20C3-6D00-2A1E-39D3DCFAC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67800" cy="3560590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Ensure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en-US" i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close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maximum likelihood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Find parameters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acc>
                  </m:oMath>
                </a14:m>
                <a:r>
                  <a:rPr lang="en-US" dirty="0"/>
                  <a:t> such that for observed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𝑚𝑜𝑑𝑒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/>
                  <a:t> is maximized compared to all other choices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other words, find the model that makes the observed data most likely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the Bayesians – this is the mirror of finding the model that is most likely given the data which would be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60F8E6-20C3-6D00-2A1E-39D3DCFAC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67800" cy="3560590"/>
              </a:xfrm>
              <a:blipFill>
                <a:blip r:embed="rId2"/>
                <a:stretch>
                  <a:fillRect l="-2517" t="-3559" r="-1818" b="-3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5648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2243-ADCC-2CE1-3216-708C49CC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generative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509ED-8AFC-F605-7203-4A206AF07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830671" cy="2842317"/>
              </a:xfrm>
            </p:spPr>
            <p:txBody>
              <a:bodyPr/>
              <a:lstStyle/>
              <a:p>
                <a:r>
                  <a:rPr lang="en-US" dirty="0"/>
                  <a:t>Ensure we can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One approach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from vectors from some chosen distribution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Transform the sample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350838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How do we design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? Neural networks (of course!).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509ED-8AFC-F605-7203-4A206AF07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830671" cy="2842317"/>
              </a:xfrm>
              <a:blipFill>
                <a:blip r:embed="rId2"/>
                <a:stretch>
                  <a:fillRect l="-2431" t="-4444" b="-4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06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F192-E890-5A41-70E6-80E5AC194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74C19-5E9E-ABE9-31A9-894E5DBE74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04294" cy="429829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single,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, is used for density estimations and sampling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methods such as variational autoencoders (</a:t>
                </a:r>
                <a:r>
                  <a:rPr lang="en-US" dirty="0" err="1"/>
                  <a:t>VAEs</a:t>
                </a:r>
                <a:r>
                  <a:rPr lang="en-US" dirty="0"/>
                  <a:t>) and generative adversarial networks (</a:t>
                </a:r>
                <a:r>
                  <a:rPr lang="en-US" dirty="0" err="1"/>
                  <a:t>GANs</a:t>
                </a:r>
                <a:r>
                  <a:rPr lang="en-US" dirty="0"/>
                  <a:t>) use two (2) models, one for each role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Autoregressive approach considers joint probability distribution over iterations,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expressed as the product of conditional probabilities (chain rule of probability)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7663"/>
                <a:r>
                  <a:rPr lang="en-US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an event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 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word in a sentence</a:t>
                </a:r>
              </a:p>
              <a:p>
                <a:pPr marL="690563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graph generation,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addition of a node or edge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A74C19-5E9E-ABE9-31A9-894E5DBE74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04294" cy="4298293"/>
              </a:xfrm>
              <a:blipFill>
                <a:blip r:embed="rId2"/>
                <a:stretch>
                  <a:fillRect l="-1832" t="-2941" r="-1440" b="-1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03E42F-EAAE-D89F-1575-28E248FFD6C1}"/>
              </a:ext>
            </a:extLst>
          </p:cNvPr>
          <p:cNvSpPr txBox="1"/>
          <p:nvPr/>
        </p:nvSpPr>
        <p:spPr>
          <a:xfrm>
            <a:off x="4240306" y="5756255"/>
            <a:ext cx="432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implement this?</a:t>
            </a:r>
          </a:p>
        </p:txBody>
      </p:sp>
    </p:spTree>
    <p:extLst>
      <p:ext uri="{BB962C8B-B14F-4D97-AF65-F5344CB8AC3E}">
        <p14:creationId xmlns:p14="http://schemas.microsoft.com/office/powerpoint/2010/main" val="7427466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F637D-05FA-57A1-8E23-71D70756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A796-0F2C-D648-91F6-8B0710BF49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Graphs as sequences</a:t>
            </a:r>
          </a:p>
        </p:txBody>
      </p:sp>
    </p:spTree>
    <p:extLst>
      <p:ext uri="{BB962C8B-B14F-4D97-AF65-F5344CB8AC3E}">
        <p14:creationId xmlns:p14="http://schemas.microsoft.com/office/powerpoint/2010/main" val="283960381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6700-4692-4B70-085B-6B4A2686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FB68-F9D6-9231-176A-EF2C3D90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92671" cy="664797"/>
          </a:xfrm>
        </p:spPr>
        <p:txBody>
          <a:bodyPr/>
          <a:lstStyle/>
          <a:p>
            <a:r>
              <a:rPr lang="en-US" dirty="0"/>
              <a:t>Generate graphs via sequentially adding nodes and edges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21FAA-F87E-B2F8-786C-844617637531}"/>
              </a:ext>
            </a:extLst>
          </p:cNvPr>
          <p:cNvSpPr txBox="1"/>
          <p:nvPr/>
        </p:nvSpPr>
        <p:spPr>
          <a:xfrm>
            <a:off x="4610887" y="6555508"/>
            <a:ext cx="45512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You et al 2018,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proceedings.mlr.press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/v80/you18a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65ED-1CCA-DB3B-17C6-65C4760C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4820"/>
            <a:ext cx="7772400" cy="38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902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843D-D3DB-6B1D-02CC-0A446EC4D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graph generative model?</a:t>
            </a:r>
          </a:p>
        </p:txBody>
      </p:sp>
    </p:spTree>
    <p:extLst>
      <p:ext uri="{BB962C8B-B14F-4D97-AF65-F5344CB8AC3E}">
        <p14:creationId xmlns:p14="http://schemas.microsoft.com/office/powerpoint/2010/main" val="1954237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3024-BC9F-2859-7E47-A60C9F87A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6106-790A-D926-4E53-50817322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ECD0B6-6943-769C-FE11-D9BBC233A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92671" cy="686470"/>
              </a:xfrm>
            </p:spPr>
            <p:txBody>
              <a:bodyPr/>
              <a:lstStyle/>
              <a:p>
                <a:r>
                  <a:rPr lang="en-US" dirty="0"/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with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 ordering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can be </a:t>
                </a:r>
                <a:r>
                  <a:rPr lang="en-US" dirty="0">
                    <a:solidFill>
                      <a:srgbClr val="C00000"/>
                    </a:solidFill>
                  </a:rPr>
                  <a:t>uniquely</a:t>
                </a:r>
                <a:r>
                  <a:rPr lang="en-US" dirty="0"/>
                  <a:t> mapped into a sequence of node and edge additions,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ECD0B6-6943-769C-FE11-D9BBC233A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92671" cy="686470"/>
              </a:xfrm>
              <a:blipFill>
                <a:blip r:embed="rId2"/>
                <a:stretch>
                  <a:fillRect l="-2216" t="-18182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C5D4583-31AE-8506-63C9-DE3535452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55604"/>
            <a:ext cx="7772400" cy="3527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432DD-EFE2-FCFD-4D61-1BC942BC4EA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4476075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77ACA-0D97-62D8-041D-9B339BAF7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D8E7-B5B4-56E5-636F-E6662C73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0BC7D4-7A80-FB5E-1DB7-230072DA6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</p:spPr>
            <p:txBody>
              <a:bodyPr/>
              <a:lstStyle/>
              <a:p>
                <a:r>
                  <a:rPr lang="en-US" dirty="0"/>
                  <a:t>The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dirty="0"/>
                  <a:t>, has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two levels </a:t>
                </a:r>
                <a:r>
                  <a:rPr lang="en-US" dirty="0"/>
                  <a:t>(i.e., it is a sequence of sequences)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level: add nodes one at a time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Edge level: add edges between new node and existing nodes</a:t>
                </a:r>
              </a:p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 level</a:t>
                </a:r>
                <a:r>
                  <a:rPr lang="en-US" dirty="0"/>
                  <a:t>: At each step, add a new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0BC7D4-7A80-FB5E-1DB7-230072DA6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  <a:blipFill>
                <a:blip r:embed="rId2"/>
                <a:stretch>
                  <a:fillRect l="-2137" t="-8065" r="-1282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10B69B6-1A0B-D343-954E-930C09FC8C87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B3E1A-D467-9ACE-DF0F-616E4F80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87114"/>
            <a:ext cx="7772400" cy="225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5165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0B61-1D89-3406-AF08-80ABBE252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1770-E31B-0398-39AB-892E7212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A9A3-7AD6-AA23-F112-7E96FA48A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</p:spPr>
            <p:txBody>
              <a:bodyPr/>
              <a:lstStyle/>
              <a:p>
                <a:r>
                  <a:rPr lang="en-US" dirty="0"/>
                  <a:t>The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dirty="0"/>
                  <a:t>, has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two levels </a:t>
                </a:r>
                <a:r>
                  <a:rPr lang="en-US" dirty="0"/>
                  <a:t>(i.e., it is a sequence of sequences)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level: add a new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Each node-level step </a:t>
                </a:r>
                <a:r>
                  <a:rPr lang="en-US" dirty="0"/>
                  <a:t>creates an edge-level sequence</a:t>
                </a:r>
              </a:p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Edge level</a:t>
                </a:r>
                <a:r>
                  <a:rPr lang="en-US" dirty="0"/>
                  <a:t>: Sequence of edge additions for the new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65A9A3-7AD6-AA23-F112-7E96FA48A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  <a:blipFill>
                <a:blip r:embed="rId2"/>
                <a:stretch>
                  <a:fillRect l="-2137" t="-8065" r="-1282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14A26CC-4DE1-5AB8-CD63-97C06723CE6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A2B88-84B0-4A47-41F1-C6CA7C48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51421"/>
            <a:ext cx="7772400" cy="320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71C32-350F-1555-85E2-387D52357774}"/>
              </a:ext>
            </a:extLst>
          </p:cNvPr>
          <p:cNvSpPr txBox="1"/>
          <p:nvPr/>
        </p:nvSpPr>
        <p:spPr>
          <a:xfrm>
            <a:off x="7135905" y="3273032"/>
            <a:ext cx="4993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node 4. Create sequence indicating addition of edges between node 4 and existing edges</a:t>
            </a:r>
          </a:p>
        </p:txBody>
      </p:sp>
    </p:spTree>
    <p:extLst>
      <p:ext uri="{BB962C8B-B14F-4D97-AF65-F5344CB8AC3E}">
        <p14:creationId xmlns:p14="http://schemas.microsoft.com/office/powerpoint/2010/main" val="29235602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5A20-210F-E2E1-E3CF-8E15F4EC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3400-EF3B-A8DD-107B-1727BF8A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962D7-5D5F-C369-DF9C-6938ED6F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</p:spPr>
            <p:txBody>
              <a:bodyPr/>
              <a:lstStyle/>
              <a:p>
                <a:r>
                  <a:rPr lang="en-US" dirty="0"/>
                  <a:t>The sequence,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dirty="0"/>
                  <a:t>, has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two levels </a:t>
                </a:r>
                <a:r>
                  <a:rPr lang="en-US" dirty="0"/>
                  <a:t>(i.e., it is a sequence of sequences)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level: add a new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Each node-level step </a:t>
                </a:r>
                <a:r>
                  <a:rPr lang="en-US" dirty="0"/>
                  <a:t>creates an edge-level sequence</a:t>
                </a:r>
              </a:p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Edge level</a:t>
                </a:r>
                <a:r>
                  <a:rPr lang="en-US" dirty="0"/>
                  <a:t>: Sequence of edge additions for the new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A962D7-5D5F-C369-DF9C-6938ED6F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15400" cy="1560427"/>
              </a:xfrm>
              <a:blipFill>
                <a:blip r:embed="rId2"/>
                <a:stretch>
                  <a:fillRect l="-2137" t="-8065" r="-1282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AE44ED2-5E61-F7B9-17C5-C445DCD44F7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1F102-671C-AABA-83FC-0C724A94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079"/>
          <a:stretch>
            <a:fillRect/>
          </a:stretch>
        </p:blipFill>
        <p:spPr>
          <a:xfrm>
            <a:off x="2209800" y="3134098"/>
            <a:ext cx="7772400" cy="1375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317336-DDED-FEF6-2BB1-A08BD261B9ED}"/>
                  </a:ext>
                </a:extLst>
              </p:cNvPr>
              <p:cNvSpPr txBox="1"/>
              <p:nvPr/>
            </p:nvSpPr>
            <p:spPr>
              <a:xfrm>
                <a:off x="2209799" y="4790216"/>
                <a:ext cx="11519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317336-DDED-FEF6-2BB1-A08BD261B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4790216"/>
                <a:ext cx="11519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DA3DE-1025-BE56-10B9-0935695A8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30481"/>
              </p:ext>
            </p:extLst>
          </p:nvPr>
        </p:nvGraphicFramePr>
        <p:xfrm>
          <a:off x="4078940" y="4866406"/>
          <a:ext cx="328706" cy="370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56D33B-21A5-7BE6-3324-964C536E6CE0}"/>
                  </a:ext>
                </a:extLst>
              </p:cNvPr>
              <p:cNvSpPr txBox="1"/>
              <p:nvPr/>
            </p:nvSpPr>
            <p:spPr>
              <a:xfrm>
                <a:off x="3281840" y="4386813"/>
                <a:ext cx="7754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sz="2400" dirty="0"/>
                  <a:t>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56D33B-21A5-7BE6-3324-964C536E6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840" y="4386813"/>
                <a:ext cx="775448" cy="461665"/>
              </a:xfrm>
              <a:prstGeom prst="rect">
                <a:avLst/>
              </a:prstGeom>
              <a:blipFill>
                <a:blip r:embed="rId5"/>
                <a:stretch>
                  <a:fillRect l="-161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C1632-E55F-64D9-D6DF-10D5F78D91D8}"/>
                  </a:ext>
                </a:extLst>
              </p:cNvPr>
              <p:cNvSpPr txBox="1"/>
              <p:nvPr/>
            </p:nvSpPr>
            <p:spPr>
              <a:xfrm>
                <a:off x="3875781" y="4388532"/>
                <a:ext cx="775448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BC1632-E55F-64D9-D6DF-10D5F78D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781" y="4388532"/>
                <a:ext cx="775448" cy="470770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071B9BA-2784-EE53-5674-9E9F1768B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049468"/>
              </p:ext>
            </p:extLst>
          </p:nvPr>
        </p:nvGraphicFramePr>
        <p:xfrm>
          <a:off x="5165246" y="4859302"/>
          <a:ext cx="328706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6DBDB07-8A41-0718-FAE6-618F295C2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80994"/>
              </p:ext>
            </p:extLst>
          </p:nvPr>
        </p:nvGraphicFramePr>
        <p:xfrm>
          <a:off x="6823655" y="4848478"/>
          <a:ext cx="328706" cy="1112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1ED0C2B-584F-C34D-4758-C2FA84890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36477"/>
              </p:ext>
            </p:extLst>
          </p:nvPr>
        </p:nvGraphicFramePr>
        <p:xfrm>
          <a:off x="8545536" y="4848478"/>
          <a:ext cx="328706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01C6C-D3B2-AF62-7A79-89941E23FFBC}"/>
                  </a:ext>
                </a:extLst>
              </p:cNvPr>
              <p:cNvSpPr txBox="1"/>
              <p:nvPr/>
            </p:nvSpPr>
            <p:spPr>
              <a:xfrm>
                <a:off x="4941875" y="4371424"/>
                <a:ext cx="775448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A01C6C-D3B2-AF62-7A79-89941E23F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875" y="4371424"/>
                <a:ext cx="775448" cy="470770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6A29FA-AB04-DDF7-8491-16402354FB2F}"/>
                  </a:ext>
                </a:extLst>
              </p:cNvPr>
              <p:cNvSpPr txBox="1"/>
              <p:nvPr/>
            </p:nvSpPr>
            <p:spPr>
              <a:xfrm>
                <a:off x="6600284" y="4370462"/>
                <a:ext cx="775448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6A29FA-AB04-DDF7-8491-16402354F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284" y="4370462"/>
                <a:ext cx="775448" cy="470770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D0F880-05AC-62D6-2687-831A670CC33A}"/>
                  </a:ext>
                </a:extLst>
              </p:cNvPr>
              <p:cNvSpPr txBox="1"/>
              <p:nvPr/>
            </p:nvSpPr>
            <p:spPr>
              <a:xfrm>
                <a:off x="8322165" y="4370462"/>
                <a:ext cx="775448" cy="470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D0F880-05AC-62D6-2687-831A670CC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165" y="4370462"/>
                <a:ext cx="775448" cy="470770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0A7245BE-5770-C603-192A-B0BDB505323C}"/>
              </a:ext>
            </a:extLst>
          </p:cNvPr>
          <p:cNvSpPr/>
          <p:nvPr/>
        </p:nvSpPr>
        <p:spPr>
          <a:xfrm>
            <a:off x="3118181" y="4386813"/>
            <a:ext cx="243583" cy="194502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9B20096-4C9C-F422-B34B-D81968022692}"/>
              </a:ext>
            </a:extLst>
          </p:cNvPr>
          <p:cNvSpPr/>
          <p:nvPr/>
        </p:nvSpPr>
        <p:spPr>
          <a:xfrm rot="10800000">
            <a:off x="9241059" y="4432683"/>
            <a:ext cx="198775" cy="189915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A97308-5B79-C390-BD05-C83D3E6CF2B8}"/>
                  </a:ext>
                </a:extLst>
              </p:cNvPr>
              <p:cNvSpPr txBox="1"/>
              <p:nvPr/>
            </p:nvSpPr>
            <p:spPr>
              <a:xfrm>
                <a:off x="9549083" y="4603990"/>
                <a:ext cx="2577079" cy="1510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a vector of size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whose elements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indicate if there is a edge between 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A97308-5B79-C390-BD05-C83D3E6CF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9083" y="4603990"/>
                <a:ext cx="2577079" cy="1510670"/>
              </a:xfrm>
              <a:prstGeom prst="rect">
                <a:avLst/>
              </a:prstGeom>
              <a:blipFill>
                <a:blip r:embed="rId10"/>
                <a:stretch>
                  <a:fillRect l="-490" t="-2500" r="-980" b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64444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B66F-3722-7CEE-2D05-C40D4AC1B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44D6-9827-C8B2-7764-86689D0B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D7576-76ED-2B98-3430-4818E16AC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15400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graph plus a node ordering → a sequence of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ordering is randomly selected (we’ll revisit this)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does this matter?</a:t>
            </a:r>
          </a:p>
          <a:p>
            <a:pPr algn="ctr"/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Transformed graph generation into sequence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BB2D6-7A39-F591-AEC5-A26E3C4826C9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F3EA-90E2-DF10-90AB-BEB796D3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00212"/>
            <a:ext cx="7772400" cy="3017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BED62-E11D-C686-EE6F-A49B156599A4}"/>
                  </a:ext>
                </a:extLst>
              </p:cNvPr>
              <p:cNvSpPr txBox="1"/>
              <p:nvPr/>
            </p:nvSpPr>
            <p:spPr>
              <a:xfrm>
                <a:off x="5411653" y="4375594"/>
                <a:ext cx="540911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7BED62-E11D-C686-EE6F-A49B1565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653" y="4375594"/>
                <a:ext cx="540911" cy="376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73A864-C507-B5E3-E223-903C14373FAC}"/>
                  </a:ext>
                </a:extLst>
              </p:cNvPr>
              <p:cNvSpPr txBox="1"/>
              <p:nvPr/>
            </p:nvSpPr>
            <p:spPr>
              <a:xfrm>
                <a:off x="5411652" y="4732485"/>
                <a:ext cx="540911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73A864-C507-B5E3-E223-903C1437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652" y="4732485"/>
                <a:ext cx="540911" cy="376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BEEA71-798F-5500-8781-AADD437AFE4A}"/>
                  </a:ext>
                </a:extLst>
              </p:cNvPr>
              <p:cNvSpPr txBox="1"/>
              <p:nvPr/>
            </p:nvSpPr>
            <p:spPr>
              <a:xfrm>
                <a:off x="5411651" y="5099009"/>
                <a:ext cx="540911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CBEEA71-798F-5500-8781-AADD437AF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651" y="5099009"/>
                <a:ext cx="540911" cy="3761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34DC34-3DF1-587E-200A-034EC0A97E9A}"/>
                  </a:ext>
                </a:extLst>
              </p:cNvPr>
              <p:cNvSpPr txBox="1"/>
              <p:nvPr/>
            </p:nvSpPr>
            <p:spPr>
              <a:xfrm>
                <a:off x="5411651" y="5481183"/>
                <a:ext cx="540911" cy="376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34DC34-3DF1-587E-200A-034EC0A97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651" y="5481183"/>
                <a:ext cx="540911" cy="3761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479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36B34-5584-14B0-52D2-63AA625F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9F82-D3CB-08EF-3831-7778BC37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 as a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E354-62EC-45B1-BC88-395F579E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15400" cy="25247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Transformed graph generation into sequence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model this as two processes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Generate a state for a new node (node-level sequence)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Generate edges for the new node based on its state</a:t>
            </a:r>
          </a:p>
          <a:p>
            <a:pPr marL="350838" lvl="1" indent="-342900">
              <a:buFont typeface="Arial" panose="020B0604020202020204" pitchFamily="34" charset="0"/>
              <a:buChar char="•"/>
            </a:pPr>
            <a:r>
              <a:rPr lang="en-US" dirty="0"/>
              <a:t>Can use recurrent neural networks (</a:t>
            </a:r>
            <a:r>
              <a:rPr lang="en-US" dirty="0" err="1"/>
              <a:t>RNNs</a:t>
            </a:r>
            <a:r>
              <a:rPr lang="en-US" dirty="0"/>
              <a:t>) to model these processes</a:t>
            </a:r>
          </a:p>
          <a:p>
            <a:pPr marL="350838" lvl="1" indent="-342900">
              <a:buFont typeface="Arial" panose="020B0604020202020204" pitchFamily="34" charset="0"/>
              <a:buChar char="•"/>
            </a:pPr>
            <a:r>
              <a:rPr lang="en-US" dirty="0"/>
              <a:t>Could also use Transformers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85CA82-C936-E825-67AB-BD89B97756B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29781757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636A-F09B-7D5B-8DF0-C4244A7B3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75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4721-1195-2BBD-8A7E-FF5C1720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</a:t>
            </a:r>
            <a:r>
              <a:rPr lang="en-US" dirty="0" err="1"/>
              <a:t>RNN</a:t>
            </a:r>
            <a:r>
              <a:rPr lang="en-US" dirty="0"/>
              <a:t>)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EEB40-1456-197E-7B5F-9B31B3437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25753" cy="16696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RNNs</a:t>
            </a:r>
            <a:r>
              <a:rPr lang="en-US" dirty="0"/>
              <a:t> are designed for sequential data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Sequentially process input elements to update </a:t>
            </a:r>
            <a:r>
              <a:rPr lang="en-US" dirty="0" err="1"/>
              <a:t>RNN</a:t>
            </a:r>
            <a:r>
              <a:rPr lang="en-US" dirty="0"/>
              <a:t> hidden state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hidden state summarizes previous inputs of the sequence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output and hidden state update are created via </a:t>
            </a:r>
            <a:r>
              <a:rPr lang="en-US" dirty="0" err="1"/>
              <a:t>RNN</a:t>
            </a:r>
            <a:r>
              <a:rPr lang="en-US" dirty="0"/>
              <a:t>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257CE-A288-9CEC-D0C8-549DD5C6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2487"/>
          <a:stretch>
            <a:fillRect/>
          </a:stretch>
        </p:blipFill>
        <p:spPr>
          <a:xfrm>
            <a:off x="2209800" y="3429000"/>
            <a:ext cx="7772400" cy="2424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156BF-FD65-FDB2-1856-342CE68A599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3386409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FF949-0907-5215-DDEA-5353ACFD2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D6AB-CE04-3DB0-B95B-347E0962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</a:t>
            </a:r>
            <a:r>
              <a:rPr lang="en-US" dirty="0" err="1"/>
              <a:t>RNN</a:t>
            </a:r>
            <a:r>
              <a:rPr lang="en-US" dirty="0"/>
              <a:t>)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36001-94CA-D672-CA89-EDB7E9B35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25753" cy="52445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State of </a:t>
                </a:r>
                <a:r>
                  <a:rPr lang="en-US" dirty="0" err="1"/>
                  <a:t>RNN</a:t>
                </a:r>
                <a:r>
                  <a:rPr lang="en-US" dirty="0"/>
                  <a:t> after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Input to </a:t>
                </a:r>
                <a:r>
                  <a:rPr lang="en-US" dirty="0" err="1"/>
                  <a:t>RNN</a:t>
                </a:r>
                <a:r>
                  <a:rPr lang="en-US" dirty="0"/>
                  <a:t> at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 Output of </a:t>
                </a:r>
                <a:r>
                  <a:rPr lang="en-US" dirty="0" err="1"/>
                  <a:t>RNN</a:t>
                </a:r>
                <a:r>
                  <a:rPr lang="en-US" dirty="0"/>
                  <a:t> at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More expressive </a:t>
                </a:r>
                <a:r>
                  <a:rPr lang="en-US" dirty="0" err="1"/>
                  <a:t>RNN</a:t>
                </a:r>
                <a:r>
                  <a:rPr lang="en-US" dirty="0"/>
                  <a:t> cells include GRUs, LSTM, </a:t>
                </a:r>
                <a:r>
                  <a:rPr lang="en-US" dirty="0" err="1"/>
                  <a:t>xLSTM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36001-94CA-D672-CA89-EDB7E9B35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25753" cy="5244513"/>
              </a:xfrm>
              <a:blipFill>
                <a:blip r:embed="rId2"/>
                <a:stretch>
                  <a:fillRect l="-2014" t="-2415" b="-2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3E76A80-47F0-D6D4-D5F4-636E866F635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03CE1-A714-ADF6-C80D-2B3B1401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17" y="2775174"/>
            <a:ext cx="3658977" cy="2894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EE720-78A4-7925-3D35-5F1760EE04F7}"/>
                  </a:ext>
                </a:extLst>
              </p:cNvPr>
              <p:cNvSpPr txBox="1"/>
              <p:nvPr/>
            </p:nvSpPr>
            <p:spPr>
              <a:xfrm>
                <a:off x="5190564" y="3226032"/>
                <a:ext cx="426720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Basic (vanilla) </a:t>
                </a:r>
                <a:r>
                  <a:rPr lang="en-US" sz="2000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RNN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Cell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Hidden state update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𝑉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3EE720-78A4-7925-3D35-5F1760EE0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564" y="3226032"/>
                <a:ext cx="4267201" cy="1631216"/>
              </a:xfrm>
              <a:prstGeom prst="rect">
                <a:avLst/>
              </a:prstGeom>
              <a:blipFill>
                <a:blip r:embed="rId4"/>
                <a:stretch>
                  <a:fillRect l="-1187" t="-1538" b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7759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C663-24A2-0F57-1DE4-F882DB75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: Two levels of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3CD5-19AC-DFBE-DA5E-FFFCF5B33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58835" cy="1937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GraphRNN</a:t>
            </a:r>
            <a:r>
              <a:rPr lang="en-US" dirty="0"/>
              <a:t> has a </a:t>
            </a:r>
            <a:r>
              <a:rPr lang="en-US" dirty="0">
                <a:solidFill>
                  <a:srgbClr val="00B050"/>
                </a:solidFill>
              </a:rPr>
              <a:t>node level </a:t>
            </a:r>
            <a:r>
              <a:rPr lang="en-US" dirty="0" err="1">
                <a:solidFill>
                  <a:srgbClr val="00B050"/>
                </a:solidFill>
              </a:rPr>
              <a:t>RNN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 an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edge level </a:t>
            </a:r>
            <a:r>
              <a:rPr lang="en-US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RNN</a:t>
            </a:r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Relationship between the two </a:t>
            </a:r>
            <a:r>
              <a:rPr lang="en-US" dirty="0" err="1"/>
              <a:t>RNNs</a:t>
            </a:r>
            <a:r>
              <a:rPr lang="en-US" dirty="0"/>
              <a:t>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Node level </a:t>
            </a:r>
            <a:r>
              <a:rPr lang="en-US" dirty="0" err="1">
                <a:solidFill>
                  <a:srgbClr val="00B050"/>
                </a:solidFill>
              </a:rPr>
              <a:t>RNN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generates the initial state for the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edge level </a:t>
            </a:r>
            <a:r>
              <a:rPr lang="en-US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RNN</a:t>
            </a:r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Edge level </a:t>
            </a:r>
            <a:r>
              <a:rPr lang="en-US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RNN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sequentially predicts if the new node is connected to each of the previous nodes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4107A8-52E4-1EDB-EE1F-A6B13E4FAC3D}"/>
              </a:ext>
            </a:extLst>
          </p:cNvPr>
          <p:cNvGrpSpPr/>
          <p:nvPr/>
        </p:nvGrpSpPr>
        <p:grpSpPr>
          <a:xfrm>
            <a:off x="1595718" y="3232128"/>
            <a:ext cx="7962899" cy="3294178"/>
            <a:chOff x="1595718" y="3232128"/>
            <a:chExt cx="7962899" cy="32941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80DB61-7DE6-AE2B-5D02-DB82BED44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6217" y="3232128"/>
              <a:ext cx="7772400" cy="31846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C5EEAD-27B7-5844-FF18-16AE0EDEB1DD}"/>
                </a:ext>
              </a:extLst>
            </p:cNvPr>
            <p:cNvSpPr/>
            <p:nvPr/>
          </p:nvSpPr>
          <p:spPr>
            <a:xfrm>
              <a:off x="1595718" y="5737412"/>
              <a:ext cx="582706" cy="788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8153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F619-310F-83FA-0974-5259777C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generative AI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47E7C-3382-72D8-9350-AE7880E27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395447" cy="3607141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standard machine learning </a:t>
                </a:r>
                <a:r>
                  <a:rPr lang="en-US" dirty="0"/>
                  <a:t>classification model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an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(e.g., an image), output a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the model learns the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Generative AI</a:t>
                </a:r>
                <a:r>
                  <a:rPr lang="en-US" dirty="0"/>
                  <a:t>, is usually framed as creating the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(e.g., label), output a sample (e.g., an image)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the model learns the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947E7C-3382-72D8-9350-AE7880E27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395447" cy="3607141"/>
              </a:xfrm>
              <a:blipFill>
                <a:blip r:embed="rId2"/>
                <a:stretch>
                  <a:fillRect l="-2266" t="-3509" r="-151" b="-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A6B80A-0745-BF76-43E5-332CBABDBFAD}"/>
              </a:ext>
            </a:extLst>
          </p:cNvPr>
          <p:cNvSpPr txBox="1"/>
          <p:nvPr/>
        </p:nvSpPr>
        <p:spPr>
          <a:xfrm>
            <a:off x="2955657" y="5207615"/>
            <a:ext cx="6280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Are these paradigms fundamentally different?</a:t>
            </a:r>
            <a:endParaRPr lang="en-US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27089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A1EF-E92B-587E-FFDE-7D7A1AE6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0614-BA34-B45B-2E6F-3D566B940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302169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generate the sequence with stochastic sampling?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conduct training?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a new graph?</a:t>
            </a:r>
          </a:p>
        </p:txBody>
      </p:sp>
    </p:spTree>
    <p:extLst>
      <p:ext uri="{BB962C8B-B14F-4D97-AF65-F5344CB8AC3E}">
        <p14:creationId xmlns:p14="http://schemas.microsoft.com/office/powerpoint/2010/main" val="246390161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4FA5-E45D-3482-76D3-461BE1F4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61B6-93FF-8CED-4FB7-96263A3C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E0AB-7271-1368-3BEF-A2BE8AB92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575064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Initialize hidden node level state as a zero vector and input with Start of Sequence (SOS) vector (usually zeros or ones)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Provide output of node level as initial state of edge level </a:t>
            </a:r>
            <a:r>
              <a:rPr lang="en-US" dirty="0" err="1"/>
              <a:t>RNN</a:t>
            </a:r>
            <a:r>
              <a:rPr lang="en-US" dirty="0"/>
              <a:t> and input with SOS (this will repeat for every new node)</a:t>
            </a:r>
          </a:p>
        </p:txBody>
      </p:sp>
    </p:spTree>
    <p:extLst>
      <p:ext uri="{BB962C8B-B14F-4D97-AF65-F5344CB8AC3E}">
        <p14:creationId xmlns:p14="http://schemas.microsoft.com/office/powerpoint/2010/main" val="34415800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EA389-DEA1-4DD9-9164-201C81C7A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2000-BAB0-456E-CA4A-63205AA9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5E13-D4D9-FFF7-6FCA-BD50E76A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302169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generate the sequence with stochastic sampling?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conduct training?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a new graph?</a:t>
            </a:r>
          </a:p>
        </p:txBody>
      </p:sp>
    </p:spTree>
    <p:extLst>
      <p:ext uri="{BB962C8B-B14F-4D97-AF65-F5344CB8AC3E}">
        <p14:creationId xmlns:p14="http://schemas.microsoft.com/office/powerpoint/2010/main" val="331512544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5DF1-D987-C6FE-3072-E6C89B6C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sequence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D7E56-B4AD-29A4-1DA7-7F351EB1A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148348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Consider the edge level </a:t>
                </a:r>
                <a:r>
                  <a: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RNN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for now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to model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the event that an edge is added between the new node and an existing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FD7E56-B4AD-29A4-1DA7-7F351EB1A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1483483"/>
              </a:xfrm>
              <a:blipFill>
                <a:blip r:embed="rId2"/>
                <a:stretch>
                  <a:fillRect l="-1809" t="-17797" b="-1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57EF73F-360A-4B70-59C4-3673602C587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E135C-3A4E-0036-324A-B7908A15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59" y="4087976"/>
            <a:ext cx="7472082" cy="2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216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793A3-484B-C3D7-E9E1-4A70CFB49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7B1B-DB63-B661-2EA8-16441430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sequence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51B3D-0F22-B3B9-C5A1-361DDB80AC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148348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be the event that an edge is added between the new node and an existing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want the edge level </a:t>
                </a:r>
                <a:r>
                  <a:rPr lang="en-US" dirty="0" err="1"/>
                  <a:t>RNN</a:t>
                </a:r>
                <a:r>
                  <a:rPr lang="en-US" dirty="0"/>
                  <a:t>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then stochastically add edges by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51B3D-0F22-B3B9-C5A1-361DDB80AC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1483483"/>
              </a:xfrm>
              <a:blipFill>
                <a:blip r:embed="rId2"/>
                <a:stretch>
                  <a:fillRect l="-1689" t="-847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A739BA-880E-5310-29BB-D5D8C3433207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738FA-B18A-DAA8-61D3-98C6C15BF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59" y="4087976"/>
            <a:ext cx="7472082" cy="25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29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EA9164-26A6-7EC7-2EA3-D138C8F8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59" y="4087976"/>
            <a:ext cx="7472082" cy="2548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57987-1C64-8651-AB81-FDD0590ED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sequence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C8BFB-FE52-B38E-32EE-BBCB47EAA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37376" cy="3230115"/>
              </a:xfrm>
            </p:spPr>
            <p:txBody>
              <a:bodyPr/>
              <a:lstStyle/>
              <a:p>
                <a:r>
                  <a:rPr lang="en-US" dirty="0"/>
                  <a:t>Assume the edge level </a:t>
                </a:r>
                <a:r>
                  <a:rPr lang="en-US" dirty="0" err="1"/>
                  <a:t>RNN</a:t>
                </a:r>
                <a:r>
                  <a:rPr lang="en-US" dirty="0"/>
                  <a:t> is already trained</a:t>
                </a:r>
              </a:p>
              <a:p>
                <a:pPr marL="571500" indent="-339725">
                  <a:buFont typeface="Arial" panose="020B0604020202020204" pitchFamily="34" charset="0"/>
                  <a:buChar char="•"/>
                </a:pPr>
                <a:r>
                  <a:rPr lang="en-US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as the probability of success in a Bernoulli distribution</a:t>
                </a:r>
              </a:p>
              <a:p>
                <a:pPr marL="571500" indent="-339725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below indicates value 1 (add edge) has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value 0 (no edge) has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1031875" lvl="1" indent="-339725">
                  <a:buFont typeface="Arial" panose="020B0604020202020204" pitchFamily="34" charset="0"/>
                  <a:buChar char="•"/>
                </a:pPr>
                <a:r>
                  <a:rPr lang="en-US" dirty="0"/>
                  <a:t>Sample a random number,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from a uniform distribution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marL="1031875" lvl="1" indent="-339725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add an edge, otherwise no edge</a:t>
                </a:r>
              </a:p>
              <a:p>
                <a:pPr marL="1031875" lvl="1" indent="-339725">
                  <a:buFont typeface="Arial" panose="020B0604020202020204" pitchFamily="34" charset="0"/>
                  <a:buChar char="•"/>
                </a:pPr>
                <a:r>
                  <a:rPr lang="en-US" dirty="0"/>
                  <a:t>Repeat for all nodes currently in the graph</a:t>
                </a:r>
              </a:p>
              <a:p>
                <a:pPr marL="571500" indent="-339725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C8BFB-FE52-B38E-32EE-BBCB47EAA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37376" cy="3230115"/>
              </a:xfrm>
              <a:blipFill>
                <a:blip r:embed="rId3"/>
                <a:stretch>
                  <a:fillRect l="-1916" t="-3922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D1D0250-2E07-3FD8-9783-678230E01C20}"/>
              </a:ext>
            </a:extLst>
          </p:cNvPr>
          <p:cNvSpPr txBox="1"/>
          <p:nvPr/>
        </p:nvSpPr>
        <p:spPr>
          <a:xfrm>
            <a:off x="4610887" y="657343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22838-3BDD-7AC6-6A99-A737216F898B}"/>
              </a:ext>
            </a:extLst>
          </p:cNvPr>
          <p:cNvSpPr/>
          <p:nvPr/>
        </p:nvSpPr>
        <p:spPr>
          <a:xfrm>
            <a:off x="2294963" y="2034988"/>
            <a:ext cx="340659" cy="331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7EF54-2CC0-6305-5CE9-1EC2D1A7A3ED}"/>
                  </a:ext>
                </a:extLst>
              </p:cNvPr>
              <p:cNvSpPr txBox="1"/>
              <p:nvPr/>
            </p:nvSpPr>
            <p:spPr>
              <a:xfrm>
                <a:off x="9428040" y="3310016"/>
                <a:ext cx="2577079" cy="147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 process generates a sample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of edges between new 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nodes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 the current graph.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7EF54-2CC0-6305-5CE9-1EC2D1A7A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040" y="3310016"/>
                <a:ext cx="2577079" cy="1478353"/>
              </a:xfrm>
              <a:prstGeom prst="rect">
                <a:avLst/>
              </a:prstGeom>
              <a:blipFill>
                <a:blip r:embed="rId4"/>
                <a:stretch>
                  <a:fillRect t="-1709" r="-1961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00125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724CB-F43C-F169-73B1-6B099639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C83D-11CA-5E84-9B80-F4D7707A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F84C-338A-1FEE-E52D-7852EFBCA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302169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generate the sequence with stochastic sampling?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to conduct training?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a new graph?</a:t>
            </a:r>
          </a:p>
        </p:txBody>
      </p:sp>
    </p:spTree>
    <p:extLst>
      <p:ext uri="{BB962C8B-B14F-4D97-AF65-F5344CB8AC3E}">
        <p14:creationId xmlns:p14="http://schemas.microsoft.com/office/powerpoint/2010/main" val="15054198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388F-A4D2-854F-1CC0-0C506FE78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level </a:t>
            </a:r>
            <a:r>
              <a:rPr lang="en-US" dirty="0" err="1"/>
              <a:t>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FD56E-5C52-B60D-8331-BC1165F6A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40906" cy="2566344"/>
              </a:xfrm>
            </p:spPr>
            <p:txBody>
              <a:bodyPr/>
              <a:lstStyle/>
              <a:p>
                <a:r>
                  <a:rPr lang="en-US" dirty="0"/>
                  <a:t>Training the model</a:t>
                </a:r>
              </a:p>
              <a:p>
                <a:pPr marL="4635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Observe a training sample with a sequence of edges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0, 0, 1, 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en-US" dirty="0"/>
              </a:p>
              <a:p>
                <a:pPr marL="4635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teaching forcing principle – at each step replace the predicted output with the actual value (training only)</a:t>
                </a:r>
              </a:p>
              <a:p>
                <a:pPr marL="923925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Teaching forcing principle leads to faster training and improved convergence (usually) for </a:t>
                </a:r>
                <a:r>
                  <a:rPr lang="en-US" dirty="0" err="1"/>
                  <a:t>RNNs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4FD56E-5C52-B60D-8331-BC1165F6A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40906" cy="2566344"/>
              </a:xfrm>
              <a:blipFill>
                <a:blip r:embed="rId2"/>
                <a:stretch>
                  <a:fillRect l="-2104" t="-4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2999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3C8F1-9510-4218-C020-B55A04F8D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6D0B2-0F51-333F-FF43-71CB7CDE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level </a:t>
            </a:r>
            <a:r>
              <a:rPr lang="en-US" dirty="0" err="1"/>
              <a:t>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EFD60-FEDA-FB11-94FF-4574AE3E3B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74463" cy="1815882"/>
              </a:xfrm>
            </p:spPr>
            <p:txBody>
              <a:bodyPr/>
              <a:lstStyle/>
              <a:p>
                <a:r>
                  <a:rPr lang="en-US" dirty="0"/>
                  <a:t>Training the model</a:t>
                </a:r>
              </a:p>
              <a:p>
                <a:pPr marL="4635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Observe a training sample with a sequence of edges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0, 0, 1, 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en-US" dirty="0"/>
              </a:p>
              <a:p>
                <a:pPr marL="4635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Apply teaching forcing principle – at each step replace the predicted output with the actual value (training only)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EFD60-FEDA-FB11-94FF-4574AE3E3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74463" cy="1815882"/>
              </a:xfrm>
              <a:blipFill>
                <a:blip r:embed="rId2"/>
                <a:stretch>
                  <a:fillRect l="-2122" t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91789D-A1B0-2A60-0695-C32E5FE2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568" y="3101788"/>
            <a:ext cx="8974463" cy="3116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8DD82-48A2-A2B7-8A8A-384EB346CD87}"/>
              </a:ext>
            </a:extLst>
          </p:cNvPr>
          <p:cNvSpPr txBox="1"/>
          <p:nvPr/>
        </p:nvSpPr>
        <p:spPr>
          <a:xfrm>
            <a:off x="4610887" y="657343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2846541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6948-F23E-24FE-E809-57B96697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level </a:t>
            </a:r>
            <a:r>
              <a:rPr lang="en-US" dirty="0" err="1"/>
              <a:t>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FC8308-7AFC-1608-930E-BCB5E4F235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11235" cy="44350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Minimize binary cross entropy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every pair of nodes</a:t>
                </a:r>
                <a:r>
                  <a:rPr lang="en-US" dirty="0"/>
                  <a:t> in a training graph: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(an edge is present), minimize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increases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(no edge is present), minimize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decreases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fitting to the training samples – learned edge probability distribution should match data distribution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Remember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computed by the combined </a:t>
                </a:r>
                <a:r>
                  <a:rPr lang="en-US" dirty="0" err="1"/>
                  <a:t>RNNs</a:t>
                </a:r>
                <a:r>
                  <a:rPr lang="en-US" dirty="0"/>
                  <a:t>, so the loss gradients will adjust </a:t>
                </a:r>
                <a:r>
                  <a:rPr lang="en-US" dirty="0" err="1"/>
                  <a:t>RNN</a:t>
                </a:r>
                <a:r>
                  <a:rPr lang="en-US" dirty="0"/>
                  <a:t> parameters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FC8308-7AFC-1608-930E-BCB5E4F23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11235" cy="4435060"/>
              </a:xfrm>
              <a:blipFill>
                <a:blip r:embed="rId2"/>
                <a:stretch>
                  <a:fillRect l="-1928" t="-2849" r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9023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89D5-6733-DF2A-E198-500343E7E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8FAB2-8688-6F4D-8C27-230E1218C840}"/>
                  </a:ext>
                </a:extLst>
              </p:cNvPr>
              <p:cNvSpPr txBox="1"/>
              <p:nvPr/>
            </p:nvSpPr>
            <p:spPr>
              <a:xfrm>
                <a:off x="5655874" y="3681533"/>
                <a:ext cx="1082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88FAB2-8688-6F4D-8C27-230E1218C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74" y="3681533"/>
                <a:ext cx="108254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C41B2B52-8BD2-DE42-06E9-95ABD0C7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generative AI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AECD0-E52B-981E-8D72-1EEFB5893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49118" cy="1815882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classification system</a:t>
                </a:r>
                <a:r>
                  <a:rPr lang="en-US" dirty="0"/>
                  <a:t>. It has two parts: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outputs the probability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of a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for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decision function,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𝕁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C00000"/>
                    </a:solidFill>
                  </a:rPr>
                  <a:t>deterministically</a:t>
                </a:r>
                <a:r>
                  <a:rPr lang="en-US" dirty="0">
                    <a:solidFill>
                      <a:srgbClr val="C00000"/>
                    </a:solidFill>
                  </a:rPr>
                  <a:t> selects the outcome label,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(e.g.,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dirty="0"/>
                  <a:t>, assign positive class)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8AECD0-E52B-981E-8D72-1EEFB5893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49118" cy="1815882"/>
              </a:xfrm>
              <a:blipFill>
                <a:blip r:embed="rId3"/>
                <a:stretch>
                  <a:fillRect l="-1953" t="-6944" r="-2474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0172DF-5D42-4166-DDD8-1AB06D93763F}"/>
              </a:ext>
            </a:extLst>
          </p:cNvPr>
          <p:cNvGraphicFramePr>
            <a:graphicFrameLocks noGrp="1"/>
          </p:cNvGraphicFramePr>
          <p:nvPr/>
        </p:nvGraphicFramePr>
        <p:xfrm>
          <a:off x="2271059" y="4066091"/>
          <a:ext cx="328706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2C1EFD-88AC-4057-2847-C313888EF204}"/>
                  </a:ext>
                </a:extLst>
              </p:cNvPr>
              <p:cNvSpPr txBox="1"/>
              <p:nvPr/>
            </p:nvSpPr>
            <p:spPr>
              <a:xfrm>
                <a:off x="2226235" y="3678531"/>
                <a:ext cx="4183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2C1EFD-88AC-4057-2847-C313888EF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35" y="3678531"/>
                <a:ext cx="41835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8448D-41AA-21B3-A362-8E33D63518BB}"/>
              </a:ext>
            </a:extLst>
          </p:cNvPr>
          <p:cNvCxnSpPr/>
          <p:nvPr/>
        </p:nvCxnSpPr>
        <p:spPr>
          <a:xfrm>
            <a:off x="2823882" y="4912659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5E67745-FD1B-873C-9CD9-49583779B8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319" t="36098" r="31012" b="35710"/>
          <a:stretch>
            <a:fillRect/>
          </a:stretch>
        </p:blipFill>
        <p:spPr>
          <a:xfrm>
            <a:off x="3481834" y="4251699"/>
            <a:ext cx="1585465" cy="1321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8212B-FF49-90F5-1EE8-6A6F4653D7C4}"/>
                  </a:ext>
                </a:extLst>
              </p:cNvPr>
              <p:cNvSpPr txBox="1"/>
              <p:nvPr/>
            </p:nvSpPr>
            <p:spPr>
              <a:xfrm>
                <a:off x="3925742" y="3882367"/>
                <a:ext cx="6976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28212B-FF49-90F5-1EE8-6A6F4653D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42" y="3882367"/>
                <a:ext cx="69764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58B9E-9575-192D-4E96-092E663FAE23}"/>
              </a:ext>
            </a:extLst>
          </p:cNvPr>
          <p:cNvCxnSpPr/>
          <p:nvPr/>
        </p:nvCxnSpPr>
        <p:spPr>
          <a:xfrm>
            <a:off x="5134534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BAA47C-6F3F-6455-81CB-9021F2288D0C}"/>
              </a:ext>
            </a:extLst>
          </p:cNvPr>
          <p:cNvGraphicFramePr>
            <a:graphicFrameLocks noGrp="1"/>
          </p:cNvGraphicFramePr>
          <p:nvPr/>
        </p:nvGraphicFramePr>
        <p:xfrm>
          <a:off x="5812116" y="4078641"/>
          <a:ext cx="697647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97647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FC581B-88C2-7A36-D200-A06C9AAAC4C0}"/>
              </a:ext>
            </a:extLst>
          </p:cNvPr>
          <p:cNvCxnSpPr/>
          <p:nvPr/>
        </p:nvCxnSpPr>
        <p:spPr>
          <a:xfrm>
            <a:off x="6640604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74C7AC-61F1-E87E-5F30-3D47DEFD98F3}"/>
                  </a:ext>
                </a:extLst>
              </p:cNvPr>
              <p:cNvSpPr txBox="1"/>
              <p:nvPr/>
            </p:nvSpPr>
            <p:spPr>
              <a:xfrm>
                <a:off x="7097805" y="4727992"/>
                <a:ext cx="25436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𝕁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𝑎𝑟𝑔𝑚𝑎𝑥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74C7AC-61F1-E87E-5F30-3D47DEFD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805" y="4727992"/>
                <a:ext cx="2543627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4F1D9C-FA5F-4122-A6D0-088D76BD977F}"/>
              </a:ext>
            </a:extLst>
          </p:cNvPr>
          <p:cNvCxnSpPr/>
          <p:nvPr/>
        </p:nvCxnSpPr>
        <p:spPr>
          <a:xfrm>
            <a:off x="9441965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4613F6-95BD-502A-F813-EF6C089387FD}"/>
                  </a:ext>
                </a:extLst>
              </p:cNvPr>
              <p:cNvSpPr txBox="1"/>
              <p:nvPr/>
            </p:nvSpPr>
            <p:spPr>
              <a:xfrm>
                <a:off x="10098632" y="3709309"/>
                <a:ext cx="965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4613F6-95BD-502A-F813-EF6C08938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632" y="3709309"/>
                <a:ext cx="96594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0486EE4-2436-233E-B6C8-9C7A84195A3D}"/>
              </a:ext>
            </a:extLst>
          </p:cNvPr>
          <p:cNvGraphicFramePr>
            <a:graphicFrameLocks noGrp="1"/>
          </p:cNvGraphicFramePr>
          <p:nvPr/>
        </p:nvGraphicFramePr>
        <p:xfrm>
          <a:off x="10098632" y="4078641"/>
          <a:ext cx="965945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5945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horse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snake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8461F74-B493-66BF-10EF-8ED20A23D3CF}"/>
              </a:ext>
            </a:extLst>
          </p:cNvPr>
          <p:cNvSpPr txBox="1"/>
          <p:nvPr/>
        </p:nvSpPr>
        <p:spPr>
          <a:xfrm>
            <a:off x="7336702" y="5756255"/>
            <a:ext cx="1934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Example deterministic </a:t>
            </a:r>
          </a:p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decision function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7C0BFE-2D0C-8F55-F026-3A7C92CA2DBC}"/>
              </a:ext>
            </a:extLst>
          </p:cNvPr>
          <p:cNvCxnSpPr>
            <a:cxnSpLocks/>
            <a:stCxn id="25" idx="0"/>
            <a:endCxn id="20" idx="2"/>
          </p:cNvCxnSpPr>
          <p:nvPr/>
        </p:nvCxnSpPr>
        <p:spPr>
          <a:xfrm flipV="1">
            <a:off x="8304197" y="5097324"/>
            <a:ext cx="65422" cy="65893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6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32E6-E6E5-438D-985C-3F4A0DB9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generation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944D-FA93-3B01-50BF-7E0610450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69071" cy="4756302"/>
              </a:xfrm>
            </p:spPr>
            <p:txBody>
              <a:bodyPr/>
              <a:lstStyle/>
              <a:p>
                <a:r>
                  <a:rPr lang="en-US" dirty="0"/>
                  <a:t>Initialization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𝑆𝑂𝑆</m:t>
                    </m:r>
                  </m:oMath>
                </a14:m>
                <a:r>
                  <a:rPr lang="en-US" dirty="0"/>
                  <a:t> (node 1 doesn’t have previous nodes to connect)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𝑒𝑚𝑝𝑡𝑦</m:t>
                    </m:r>
                  </m:oMath>
                </a14:m>
                <a:r>
                  <a:rPr lang="en-US" dirty="0"/>
                  <a:t> (Node </a:t>
                </a:r>
                <a:r>
                  <a:rPr lang="en-US" dirty="0" err="1"/>
                  <a:t>RNN</a:t>
                </a:r>
                <a:r>
                  <a:rPr lang="en-US" dirty="0"/>
                  <a:t> initial state)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Generation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Add a new node:</a:t>
                </a:r>
                <a:r>
                  <a:rPr lang="en-US" dirty="0"/>
                  <a:t> Run the Node </a:t>
                </a:r>
                <a:r>
                  <a:rPr lang="en-US" dirty="0" err="1"/>
                  <a:t>RNN</a:t>
                </a:r>
                <a:r>
                  <a:rPr lang="en-US" dirty="0"/>
                  <a:t> to generate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updated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:</a:t>
                </a:r>
                <a:r>
                  <a:rPr lang="en-US" dirty="0"/>
                  <a:t> Run the Edge </a:t>
                </a:r>
                <a:r>
                  <a:rPr lang="en-US" dirty="0" err="1"/>
                  <a:t>RNN</a:t>
                </a:r>
                <a:r>
                  <a:rPr lang="en-US" dirty="0"/>
                  <a:t> to predict if the next new node will connect to existing nodes (including the new node from step 2)</a:t>
                </a:r>
              </a:p>
              <a:p>
                <a:pPr marL="917575" lvl="1" indent="-457200">
                  <a:buFont typeface="+mj-lt"/>
                  <a:buAutoNum type="alpha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𝐸𝑂𝑆</m:t>
                    </m:r>
                  </m:oMath>
                </a14:m>
                <a:r>
                  <a:rPr lang="en-US" dirty="0"/>
                  <a:t>→Stop</a:t>
                </a:r>
              </a:p>
              <a:p>
                <a:pPr marL="917575" lvl="1" indent="-457200">
                  <a:buFont typeface="+mj-lt"/>
                  <a:buAutoNum type="alphaLcPeriod"/>
                </a:pPr>
                <a:r>
                  <a:rPr lang="en-US" dirty="0"/>
                  <a:t>Else: go to step 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944D-FA93-3B01-50BF-7E0610450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69071" cy="4756302"/>
              </a:xfrm>
              <a:blipFill>
                <a:blip r:embed="rId2"/>
                <a:stretch>
                  <a:fillRect l="-1854" t="-2660" r="-2101" b="-2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12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943EE-3FE9-2DC8-3EBA-773A83A8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C5F6-E22B-34CB-AE50-FD99F911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generation plan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FC07-E400-4AB7-04FC-6F1651BF3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69071" cy="3118931"/>
              </a:xfrm>
            </p:spPr>
            <p:txBody>
              <a:bodyPr/>
              <a:lstStyle/>
              <a:p>
                <a:r>
                  <a:rPr lang="en-US" dirty="0"/>
                  <a:t>Generation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Add a new node:</a:t>
                </a:r>
                <a:r>
                  <a:rPr lang="en-US" dirty="0"/>
                  <a:t> Run the Node </a:t>
                </a:r>
                <a:r>
                  <a:rPr lang="en-US" dirty="0" err="1"/>
                  <a:t>RNN</a:t>
                </a:r>
                <a:r>
                  <a:rPr lang="en-US" dirty="0"/>
                  <a:t> to generate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updated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:</a:t>
                </a:r>
                <a:r>
                  <a:rPr lang="en-US" dirty="0"/>
                  <a:t> Run the Edge </a:t>
                </a:r>
                <a:r>
                  <a:rPr lang="en-US" dirty="0" err="1"/>
                  <a:t>RNN</a:t>
                </a:r>
                <a:r>
                  <a:rPr lang="en-US" dirty="0"/>
                  <a:t> to predict if the next new node will connect to existing nodes (including the new node from step 2)</a:t>
                </a:r>
              </a:p>
              <a:p>
                <a:pPr marL="917575" lvl="1" indent="-457200">
                  <a:buFont typeface="+mj-lt"/>
                  <a:buAutoNum type="alpha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𝐸𝑂𝑆</m:t>
                    </m:r>
                  </m:oMath>
                </a14:m>
                <a:r>
                  <a:rPr lang="en-US" dirty="0"/>
                  <a:t>→Stop</a:t>
                </a:r>
              </a:p>
              <a:p>
                <a:pPr marL="917575" lvl="1" indent="-457200">
                  <a:buFont typeface="+mj-lt"/>
                  <a:buAutoNum type="alphaLcPeriod"/>
                </a:pPr>
                <a:r>
                  <a:rPr lang="en-US" dirty="0"/>
                  <a:t>Else: go to step 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08FC07-E400-4AB7-04FC-6F1651BF3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69071" cy="3118931"/>
              </a:xfrm>
              <a:blipFill>
                <a:blip r:embed="rId2"/>
                <a:stretch>
                  <a:fillRect l="-1854" t="-4049" r="-2101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082C1-11B1-E0D3-4520-D504AAA45C6F}"/>
                  </a:ext>
                </a:extLst>
              </p:cNvPr>
              <p:cNvSpPr txBox="1"/>
              <p:nvPr/>
            </p:nvSpPr>
            <p:spPr>
              <a:xfrm>
                <a:off x="1037075" y="4413093"/>
                <a:ext cx="10079160" cy="1755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Note: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are the predicted edge values for the next new node. For example,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after step 2, there is one (1) node in the graph (created at step 1).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indicates whether node 2, if created, will connect to node 1. </a:t>
                </a:r>
              </a:p>
              <a:p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endParaRPr>
              </a:p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Why predict ahead? If the EOS is generated in this iteration, we want the node state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, to represent the graph with its current nodes.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B082C1-11B1-E0D3-4520-D504AAA4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75" y="4413093"/>
                <a:ext cx="10079160" cy="1755352"/>
              </a:xfrm>
              <a:prstGeom prst="rect">
                <a:avLst/>
              </a:prstGeom>
              <a:blipFill>
                <a:blip r:embed="rId3"/>
                <a:stretch>
                  <a:fillRect l="-503" t="-2158" r="-503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57058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2C60-AA4E-7FBD-3684-1AAA4C73B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EDF2-B01E-428C-0139-BFBBDB3C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0D606-63BE-26D9-6509-3E942B3770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3323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Initial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𝑆𝑂𝑆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𝑒𝑚𝑝𝑡𝑦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0D606-63BE-26D9-6509-3E942B377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332399"/>
              </a:xfrm>
              <a:blipFill>
                <a:blip r:embed="rId2"/>
                <a:stretch>
                  <a:fillRect l="-2857" t="-35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AE590C7-504E-8507-120D-FF687C27C9BF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63DB03-DE1E-5213-9502-7C5E824D95AA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63DB03-DE1E-5213-9502-7C5E824D9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116C91-9CCE-2C25-8F2D-FC1CEFA1D2CD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31BF7-F9B2-124F-4557-255F7496764F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3C31BF7-F9B2-124F-4557-255F74967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4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7516-EDB3-4F30-1B3A-3D79A0893E4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694E8E3-03B9-BCB2-F2E2-1D506F90F656}"/>
              </a:ext>
            </a:extLst>
          </p:cNvPr>
          <p:cNvCxnSpPr>
            <a:cxnSpLocks/>
            <a:stCxn id="4" idx="2"/>
            <a:endCxn id="31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83A7011-FA40-556F-1733-7E051116DEAC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5BEFD-5C3D-2425-5AFE-E5CA9B329719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375BEFD-5C3D-2425-5AFE-E5CA9B329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C33131-3E3B-1B10-D2E0-AAF54A88BAF2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0D1CC9A-6D2B-83D1-68B8-29E56D069E34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B71CF8-B860-1B8B-5664-11D9CF8A7B95}"/>
              </a:ext>
            </a:extLst>
          </p:cNvPr>
          <p:cNvCxnSpPr>
            <a:cxnSpLocks/>
            <a:stCxn id="38" idx="3"/>
            <a:endCxn id="31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4A7F5-2AF7-FE73-CD27-33C239FE1F4C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14A7F5-2AF7-FE73-CD27-33C239FE1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6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82840-A491-975F-BBFD-EC044F3C8985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82840-A491-975F-BBFD-EC044F3C8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636EE0-410E-02A1-AE76-DC2BEF30C15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599950-A7F7-B799-EB16-9C91F2DDD05C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599950-A7F7-B799-EB16-9C91F2DDD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AC6A213-A565-53FE-9CA4-DF41592EB165}"/>
              </a:ext>
            </a:extLst>
          </p:cNvPr>
          <p:cNvCxnSpPr>
            <a:stCxn id="21" idx="2"/>
            <a:endCxn id="6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6B695F7-428E-1E2E-D134-D85FE9EC0E66}"/>
              </a:ext>
            </a:extLst>
          </p:cNvPr>
          <p:cNvSpPr txBox="1"/>
          <p:nvPr/>
        </p:nvSpPr>
        <p:spPr>
          <a:xfrm>
            <a:off x="2909051" y="3429000"/>
            <a:ext cx="2060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Initialize hidden state</a:t>
            </a:r>
            <a:endParaRPr lang="en-US" sz="1600" dirty="0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26E36B3-CD00-A369-6224-5B06F7CC228C}"/>
              </a:ext>
            </a:extLst>
          </p:cNvPr>
          <p:cNvSpPr/>
          <p:nvPr/>
        </p:nvSpPr>
        <p:spPr>
          <a:xfrm rot="18855533">
            <a:off x="3092575" y="4595651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2D2BDF-C95F-662F-0104-228E13D1D255}"/>
                  </a:ext>
                </a:extLst>
              </p:cNvPr>
              <p:cNvSpPr txBox="1"/>
              <p:nvPr/>
            </p:nvSpPr>
            <p:spPr>
              <a:xfrm>
                <a:off x="3813432" y="4647422"/>
                <a:ext cx="29997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Apply </a:t>
                </a:r>
                <a:r>
                  <a:rPr lang="en-US" sz="16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teacher forcing </a:t>
                </a:r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to make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match observed graph</a:t>
                </a:r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2D2BDF-C95F-662F-0104-228E13D1D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4647422"/>
                <a:ext cx="2999744" cy="584775"/>
              </a:xfrm>
              <a:prstGeom prst="rect">
                <a:avLst/>
              </a:prstGeom>
              <a:blipFill>
                <a:blip r:embed="rId9"/>
                <a:stretch>
                  <a:fillRect l="-1266" t="-212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A0ADFB18-8ADD-9CD2-D4C0-EF6F09920DA9}"/>
              </a:ext>
            </a:extLst>
          </p:cNvPr>
          <p:cNvGrpSpPr/>
          <p:nvPr/>
        </p:nvGrpSpPr>
        <p:grpSpPr>
          <a:xfrm>
            <a:off x="7919898" y="728412"/>
            <a:ext cx="966395" cy="1084709"/>
            <a:chOff x="8901953" y="1004054"/>
            <a:chExt cx="966395" cy="108470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03AA74-4670-24C2-9A5F-5718C7E69D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1953" y="135367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1ED0DD-B888-C39A-E81E-A01426317E35}"/>
                </a:ext>
              </a:extLst>
            </p:cNvPr>
            <p:cNvSpPr txBox="1"/>
            <p:nvPr/>
          </p:nvSpPr>
          <p:spPr>
            <a:xfrm>
              <a:off x="8930465" y="135009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2538F57-20E1-CEE9-CB9C-653FD3B737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723003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77DC5A-4445-CE98-0F8A-332384203433}"/>
                </a:ext>
              </a:extLst>
            </p:cNvPr>
            <p:cNvSpPr txBox="1"/>
            <p:nvPr/>
          </p:nvSpPr>
          <p:spPr>
            <a:xfrm>
              <a:off x="9531100" y="171943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9530038-3BB8-E495-F5A0-9AB049723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00762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C2EA93-82EA-CFDD-FAFC-735686912666}"/>
                </a:ext>
              </a:extLst>
            </p:cNvPr>
            <p:cNvSpPr txBox="1"/>
            <p:nvPr/>
          </p:nvSpPr>
          <p:spPr>
            <a:xfrm>
              <a:off x="9531100" y="100405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F6FDD3-1EBE-97F2-A661-290346BB27AC}"/>
                </a:ext>
              </a:extLst>
            </p:cNvPr>
            <p:cNvCxnSpPr>
              <a:cxnSpLocks/>
              <a:stCxn id="16" idx="0"/>
              <a:endCxn id="19" idx="2"/>
            </p:cNvCxnSpPr>
            <p:nvPr/>
          </p:nvCxnSpPr>
          <p:spPr>
            <a:xfrm flipV="1">
              <a:off x="9090124" y="1190506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07036F-A314-34B0-A96B-8188C161788A}"/>
                </a:ext>
              </a:extLst>
            </p:cNvPr>
            <p:cNvCxnSpPr>
              <a:cxnSpLocks/>
              <a:stCxn id="16" idx="2"/>
              <a:endCxn id="18" idx="1"/>
            </p:cNvCxnSpPr>
            <p:nvPr/>
          </p:nvCxnSpPr>
          <p:spPr>
            <a:xfrm>
              <a:off x="9090124" y="1719431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9D64F5-AE67-F067-CF0D-4DCC35391606}"/>
              </a:ext>
            </a:extLst>
          </p:cNvPr>
          <p:cNvSpPr txBox="1"/>
          <p:nvPr/>
        </p:nvSpPr>
        <p:spPr>
          <a:xfrm>
            <a:off x="7614130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Training 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8DAF9A-A75D-55B5-7A3F-DEAF77CFF696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0F6A248-2C7D-289A-DC5D-9C2653AD5CFD}"/>
              </a:ext>
            </a:extLst>
          </p:cNvPr>
          <p:cNvSpPr>
            <a:spLocks noChangeAspect="1"/>
          </p:cNvSpPr>
          <p:nvPr/>
        </p:nvSpPr>
        <p:spPr>
          <a:xfrm>
            <a:off x="10551752" y="1078029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81B3E9-E19E-1EC1-D705-C6946602B9CC}"/>
              </a:ext>
            </a:extLst>
          </p:cNvPr>
          <p:cNvSpPr txBox="1"/>
          <p:nvPr/>
        </p:nvSpPr>
        <p:spPr>
          <a:xfrm>
            <a:off x="10580264" y="10744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091356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5627C-A0BB-2840-4C54-184FA378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31797-6275-54FB-7454-9111FD86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154C6-EF2D-DFE7-0F38-439CE65AE3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3406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Current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→1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154C6-EF2D-DFE7-0F38-439CE65AE3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340606"/>
              </a:xfrm>
              <a:blipFill>
                <a:blip r:embed="rId2"/>
                <a:stretch>
                  <a:fillRect l="-2857" t="-35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29137C-69BF-575F-74C3-3F7D2C45729B}"/>
                  </a:ext>
                </a:extLst>
              </p:cNvPr>
              <p:cNvSpPr txBox="1"/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29137C-69BF-575F-74C3-3F7D2C45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75196A4-5F55-24C3-E4B0-E0683431EF6C}"/>
              </a:ext>
            </a:extLst>
          </p:cNvPr>
          <p:cNvSpPr/>
          <p:nvPr/>
        </p:nvSpPr>
        <p:spPr>
          <a:xfrm>
            <a:off x="5688108" y="2463029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0C42EC-1D13-0DD8-3610-626DD6CF02FD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861644" y="2915747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F8B24BF-57BF-7136-B91F-570FB299BABE}"/>
              </a:ext>
            </a:extLst>
          </p:cNvPr>
          <p:cNvCxnSpPr>
            <a:cxnSpLocks/>
            <a:stCxn id="105" idx="0"/>
            <a:endCxn id="6" idx="0"/>
          </p:cNvCxnSpPr>
          <p:nvPr/>
        </p:nvCxnSpPr>
        <p:spPr>
          <a:xfrm rot="5400000" flipH="1" flipV="1">
            <a:off x="3916237" y="2938449"/>
            <a:ext cx="2847925" cy="1897087"/>
          </a:xfrm>
          <a:prstGeom prst="bentConnector3">
            <a:avLst>
              <a:gd name="adj1" fmla="val 108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269788-EC76-FCD6-7AAD-AA0E587D157C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288743" y="3368465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57487E-3F56-831D-0558-F17152474A08}"/>
                  </a:ext>
                </a:extLst>
              </p:cNvPr>
              <p:cNvSpPr txBox="1"/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57487E-3F56-831D-0558-F1715247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2CBDFBA-C0CB-53E3-0732-9726633DEF7C}"/>
              </a:ext>
            </a:extLst>
          </p:cNvPr>
          <p:cNvSpPr/>
          <p:nvPr/>
        </p:nvSpPr>
        <p:spPr>
          <a:xfrm>
            <a:off x="5688108" y="3813830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E0FAA7-168C-1A2E-F313-5A5786A0BF24}"/>
              </a:ext>
            </a:extLst>
          </p:cNvPr>
          <p:cNvSpPr txBox="1"/>
          <p:nvPr/>
        </p:nvSpPr>
        <p:spPr>
          <a:xfrm>
            <a:off x="4788344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160156-6BAC-F4A5-0228-E01DF9E7DB06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453971" y="4266548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0A4EDA1-DB34-2850-8F44-E7F173F0E95C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CC0765-9084-B7B8-8821-34266A13BDB9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8CC0765-9084-B7B8-8821-34266A13B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F5059F2-C5DC-A422-361A-C2D7C45E51B4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1ABB2A-3083-91B2-E52C-4D8E46A9A4C1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11ABB2A-3083-91B2-E52C-4D8E46A9A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6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265FED2-EF24-FEEE-D345-EC81471F2C11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D3887C9-ADAA-1584-4393-17F36CFE0536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F4BCCA10-8ED6-987C-E71A-A89AF0D19E5F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7A97EC1-7DAE-8E6A-0B9F-2F9C1E18D447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17A97EC1-7DAE-8E6A-0B9F-2F9C1E18D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731A44F-4F04-466C-D3FA-C38F0B7D19E8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CF3B713-D9A3-FF9C-564D-D20923AF6B21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AD068D-1653-03A9-3FC7-1D759A1E9AC9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2948AA4-CED7-9448-6193-13560EB6A33B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2948AA4-CED7-9448-6193-13560EB6A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8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4D69C37-B4F0-2AFA-F16A-56FC56C94540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4D69C37-B4F0-2AFA-F16A-56FC56C94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62E56D3-B21D-8DD2-55BD-A94B1127C987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343663B-E33B-5978-9ABD-6D04CB1538E6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3343663B-E33B-5978-9ABD-6D04CB153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FFCAD805-3207-344C-A69D-E008CAF06E04}"/>
              </a:ext>
            </a:extLst>
          </p:cNvPr>
          <p:cNvCxnSpPr>
            <a:stCxn id="107" idx="2"/>
            <a:endCxn id="104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A056615-5778-F6A3-4E80-DC29AB918444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989731" y="2918017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B82F42-6DE9-5B8A-A4F6-F290FE82BA85}"/>
                  </a:ext>
                </a:extLst>
              </p:cNvPr>
              <p:cNvSpPr txBox="1"/>
              <p:nvPr/>
            </p:nvSpPr>
            <p:spPr>
              <a:xfrm>
                <a:off x="7291739" y="3979026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B82F42-6DE9-5B8A-A4F6-F290FE82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739" y="3979026"/>
                <a:ext cx="99956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BBB2521-7A1A-71BE-75D2-068F5522BB63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889378" y="4266548"/>
            <a:ext cx="402361" cy="4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EF0F67F-B9E1-BCD7-E265-2A766FA6F713}"/>
              </a:ext>
            </a:extLst>
          </p:cNvPr>
          <p:cNvSpPr txBox="1"/>
          <p:nvPr/>
        </p:nvSpPr>
        <p:spPr>
          <a:xfrm>
            <a:off x="6660254" y="3405444"/>
            <a:ext cx="2060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Initialize hidden state</a:t>
            </a:r>
            <a:endParaRPr lang="en-US" sz="16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B72ED9B-3B7D-EC6B-F30C-96E78B37E3F3}"/>
              </a:ext>
            </a:extLst>
          </p:cNvPr>
          <p:cNvSpPr txBox="1"/>
          <p:nvPr/>
        </p:nvSpPr>
        <p:spPr>
          <a:xfrm>
            <a:off x="8291302" y="3982493"/>
            <a:ext cx="26920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probability next node would connect with node 1</a:t>
            </a:r>
            <a:endParaRPr lang="en-US" sz="1600" dirty="0"/>
          </a:p>
        </p:txBody>
      </p:sp>
      <p:sp>
        <p:nvSpPr>
          <p:cNvPr id="149" name="Cross 148">
            <a:extLst>
              <a:ext uri="{FF2B5EF4-FFF2-40B4-BE49-F238E27FC236}">
                <a16:creationId xmlns:a16="http://schemas.microsoft.com/office/drawing/2014/main" id="{A79F69DF-E909-AFB0-8FD4-9EE72A2F1856}"/>
              </a:ext>
            </a:extLst>
          </p:cNvPr>
          <p:cNvSpPr/>
          <p:nvPr/>
        </p:nvSpPr>
        <p:spPr>
          <a:xfrm rot="18855533">
            <a:off x="3092575" y="4595651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5ACC1AD-D51D-4897-EAB2-2A264C53EF6A}"/>
              </a:ext>
            </a:extLst>
          </p:cNvPr>
          <p:cNvGrpSpPr/>
          <p:nvPr/>
        </p:nvGrpSpPr>
        <p:grpSpPr>
          <a:xfrm>
            <a:off x="7919898" y="728412"/>
            <a:ext cx="966395" cy="1084709"/>
            <a:chOff x="8901953" y="1004054"/>
            <a:chExt cx="966395" cy="1084709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7E08BCC-6328-8845-BEB6-3AB0FB8C56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1953" y="135367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9BBB3E-37B3-9682-00BA-ECA502CE4333}"/>
                </a:ext>
              </a:extLst>
            </p:cNvPr>
            <p:cNvSpPr txBox="1"/>
            <p:nvPr/>
          </p:nvSpPr>
          <p:spPr>
            <a:xfrm>
              <a:off x="8930465" y="135009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FBB98FE-0D9B-F3E0-1EFB-F7CDE510F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723003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D51460B-7DFD-1C5B-5352-2A12F66FDA9D}"/>
                </a:ext>
              </a:extLst>
            </p:cNvPr>
            <p:cNvSpPr txBox="1"/>
            <p:nvPr/>
          </p:nvSpPr>
          <p:spPr>
            <a:xfrm>
              <a:off x="9531100" y="171943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087A9E-7BC4-F9A1-DAA5-A820A7DC4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00762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BC96E7E-2193-B2B3-DFFB-9D95428F65CD}"/>
                </a:ext>
              </a:extLst>
            </p:cNvPr>
            <p:cNvSpPr txBox="1"/>
            <p:nvPr/>
          </p:nvSpPr>
          <p:spPr>
            <a:xfrm>
              <a:off x="9531100" y="100405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46F9EB2-BAE8-4B8B-B2E0-D4B00D14B4D3}"/>
                </a:ext>
              </a:extLst>
            </p:cNvPr>
            <p:cNvCxnSpPr>
              <a:cxnSpLocks/>
              <a:stCxn id="155" idx="0"/>
              <a:endCxn id="158" idx="2"/>
            </p:cNvCxnSpPr>
            <p:nvPr/>
          </p:nvCxnSpPr>
          <p:spPr>
            <a:xfrm flipV="1">
              <a:off x="9090124" y="1190506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3DB57EC-F018-03E8-54FA-CCFC48660129}"/>
                </a:ext>
              </a:extLst>
            </p:cNvPr>
            <p:cNvCxnSpPr>
              <a:cxnSpLocks/>
              <a:stCxn id="155" idx="2"/>
              <a:endCxn id="157" idx="1"/>
            </p:cNvCxnSpPr>
            <p:nvPr/>
          </p:nvCxnSpPr>
          <p:spPr>
            <a:xfrm>
              <a:off x="9090124" y="1719431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C8403192-F4A7-9B22-7076-A3E8E9301FDA}"/>
              </a:ext>
            </a:extLst>
          </p:cNvPr>
          <p:cNvSpPr txBox="1"/>
          <p:nvPr/>
        </p:nvSpPr>
        <p:spPr>
          <a:xfrm>
            <a:off x="7614130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Training sample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80A0DA-9C2C-01C8-84C7-B339D91067D2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04723A8-B257-FE88-5690-83546794DA0B}"/>
              </a:ext>
            </a:extLst>
          </p:cNvPr>
          <p:cNvSpPr>
            <a:spLocks noChangeAspect="1"/>
          </p:cNvSpPr>
          <p:nvPr/>
        </p:nvSpPr>
        <p:spPr>
          <a:xfrm>
            <a:off x="10551752" y="1078029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340B35-8AED-5559-1D96-765760EBDB17}"/>
              </a:ext>
            </a:extLst>
          </p:cNvPr>
          <p:cNvSpPr txBox="1"/>
          <p:nvPr/>
        </p:nvSpPr>
        <p:spPr>
          <a:xfrm>
            <a:off x="10580264" y="10744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E70BBFA4-7537-A3FB-B9E2-8321448401BE}"/>
              </a:ext>
            </a:extLst>
          </p:cNvPr>
          <p:cNvSpPr>
            <a:spLocks noChangeAspect="1"/>
          </p:cNvSpPr>
          <p:nvPr/>
        </p:nvSpPr>
        <p:spPr>
          <a:xfrm>
            <a:off x="11152387" y="1447361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308C2D5-B10B-6E8C-08B2-92E3C33E5EB1}"/>
              </a:ext>
            </a:extLst>
          </p:cNvPr>
          <p:cNvSpPr txBox="1"/>
          <p:nvPr/>
        </p:nvSpPr>
        <p:spPr>
          <a:xfrm>
            <a:off x="11180899" y="14437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F6D7A9A2-C590-E640-D774-D3C23B531014}"/>
              </a:ext>
            </a:extLst>
          </p:cNvPr>
          <p:cNvCxnSpPr>
            <a:cxnSpLocks/>
            <a:stCxn id="166" idx="2"/>
            <a:endCxn id="168" idx="1"/>
          </p:cNvCxnSpPr>
          <p:nvPr/>
        </p:nvCxnSpPr>
        <p:spPr>
          <a:xfrm>
            <a:off x="10739923" y="1443789"/>
            <a:ext cx="44097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28112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85F9-7F71-D926-DD8B-70640B95F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20A6-8090-0B5F-9C05-9AE8A2D7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6CA0B-C9C5-E40D-D5E9-BB25C6AA4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3406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Current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→1 node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C6CA0B-C9C5-E40D-D5E9-BB25C6AA4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340606"/>
              </a:xfrm>
              <a:blipFill>
                <a:blip r:embed="rId2"/>
                <a:stretch>
                  <a:fillRect l="-2857" t="-3571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87EA8F-98B3-01F7-EE52-B7F312038BEF}"/>
                  </a:ext>
                </a:extLst>
              </p:cNvPr>
              <p:cNvSpPr txBox="1"/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87EA8F-98B3-01F7-EE52-B7F312038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4C0D29D-B366-9279-1F23-0F2CFC17FEED}"/>
              </a:ext>
            </a:extLst>
          </p:cNvPr>
          <p:cNvSpPr/>
          <p:nvPr/>
        </p:nvSpPr>
        <p:spPr>
          <a:xfrm>
            <a:off x="5688108" y="2463029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44E0C4-82B6-36C4-BE2A-5B83608EB436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861644" y="2915747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4FE7B10-6BC4-3EC2-4C3B-B0AD5ECED70A}"/>
              </a:ext>
            </a:extLst>
          </p:cNvPr>
          <p:cNvCxnSpPr>
            <a:cxnSpLocks/>
            <a:stCxn id="105" idx="0"/>
            <a:endCxn id="6" idx="0"/>
          </p:cNvCxnSpPr>
          <p:nvPr/>
        </p:nvCxnSpPr>
        <p:spPr>
          <a:xfrm rot="5400000" flipH="1" flipV="1">
            <a:off x="3916237" y="2938449"/>
            <a:ext cx="2847925" cy="1897087"/>
          </a:xfrm>
          <a:prstGeom prst="bentConnector3">
            <a:avLst>
              <a:gd name="adj1" fmla="val 108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934E6A-7008-BB29-03CA-44F727F462E8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288743" y="3368465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D2D2E8-5F3C-BA3D-B9D9-699F06AF82EF}"/>
                  </a:ext>
                </a:extLst>
              </p:cNvPr>
              <p:cNvSpPr txBox="1"/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D2D2E8-5F3C-BA3D-B9D9-699F06AF8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46ED283-33AE-63FC-434C-241350774214}"/>
              </a:ext>
            </a:extLst>
          </p:cNvPr>
          <p:cNvSpPr/>
          <p:nvPr/>
        </p:nvSpPr>
        <p:spPr>
          <a:xfrm>
            <a:off x="5688108" y="3813830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FD7E24-8D01-38A3-9E27-D82ECA06EED8}"/>
              </a:ext>
            </a:extLst>
          </p:cNvPr>
          <p:cNvSpPr txBox="1"/>
          <p:nvPr/>
        </p:nvSpPr>
        <p:spPr>
          <a:xfrm>
            <a:off x="4788344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A7C4F62-6A86-70D4-DB50-BFD176B905C0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453971" y="4266548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5C2FC05-DAA9-70C6-90CA-D77A16452F85}"/>
              </a:ext>
            </a:extLst>
          </p:cNvPr>
          <p:cNvSpPr/>
          <p:nvPr/>
        </p:nvSpPr>
        <p:spPr>
          <a:xfrm>
            <a:off x="5684501" y="5075423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AC1961B-D16D-2B55-DCFD-C983ACBD833F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4BAF47D-0CD6-0550-BE34-FF202C9EC2E3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4BAF47D-0CD6-0550-BE34-FF202C9EC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20C685-99EA-53E0-B839-11668CB2042B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3776F5-1C18-8266-C32B-6D5BE679075D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3776F5-1C18-8266-C32B-6D5BE6790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6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2E232A0-7165-3225-C1F3-46EC4D8B80EC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CC6712E-38B8-7CE3-7D15-573EC0AF6EF7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734FBF4-FFE8-C415-E5B8-FC641E6405F9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5FCF88F-981F-EDCD-6405-7F954DFD497C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5FCF88F-981F-EDCD-6405-7F954DFD4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E6285DC-CD50-07AD-B54C-5A227F387AB4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32C3B47-A90B-78FD-7EB0-7B57F45A7FA1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54B820C-AF91-0300-9360-2472E92CF0F8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AE408B7-E94A-2E5C-0402-48D1703584EA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DAE408B7-E94A-2E5C-0402-48D17035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8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D7426B9-15CF-0730-F54F-85C61310909E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D7426B9-15CF-0730-F54F-85C613109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531BB15-9D05-CDBC-F70E-EC9ACFBC7FBA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2744950-51BB-1046-98F0-C0DFA0EB3F4B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2744950-51BB-1046-98F0-C0DFA0EB3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EFA8AC6A-21F5-5DD9-E612-C3A113929889}"/>
              </a:ext>
            </a:extLst>
          </p:cNvPr>
          <p:cNvCxnSpPr>
            <a:stCxn id="107" idx="2"/>
            <a:endCxn id="104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584881E-8E78-C934-376B-B7B70D65A4EE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989731" y="2918017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D4A5DEE-1A2E-1D88-F35C-7DCCA6293FFA}"/>
                  </a:ext>
                </a:extLst>
              </p:cNvPr>
              <p:cNvSpPr txBox="1"/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D4A5DEE-1A2E-1D88-F35C-7DCCA629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D71ABF-7B61-415A-1BB4-85D6DBFF55BE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889378" y="4266548"/>
            <a:ext cx="45229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2B546F-2ADE-0510-C40D-08C7AC258419}"/>
                  </a:ext>
                </a:extLst>
              </p:cNvPr>
              <p:cNvSpPr txBox="1"/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B2B546F-2ADE-0510-C40D-08C7AC258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F89686A-AFC5-C4D4-5F56-505527929BFD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>
          <a:xfrm flipV="1">
            <a:off x="6885771" y="5522289"/>
            <a:ext cx="455904" cy="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4084342C-7BB1-A21A-F993-249EF551040A}"/>
              </a:ext>
            </a:extLst>
          </p:cNvPr>
          <p:cNvCxnSpPr>
            <a:cxnSpLocks/>
            <a:stCxn id="7" idx="1"/>
            <a:endCxn id="55" idx="1"/>
          </p:cNvCxnSpPr>
          <p:nvPr/>
        </p:nvCxnSpPr>
        <p:spPr>
          <a:xfrm rot="10800000" flipV="1">
            <a:off x="5684501" y="4844029"/>
            <a:ext cx="1657174" cy="684112"/>
          </a:xfrm>
          <a:prstGeom prst="bentConnector3">
            <a:avLst>
              <a:gd name="adj1" fmla="val 113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0E903A8-9749-6ECD-66E7-5C57B44E54E6}"/>
              </a:ext>
            </a:extLst>
          </p:cNvPr>
          <p:cNvSpPr txBox="1"/>
          <p:nvPr/>
        </p:nvSpPr>
        <p:spPr>
          <a:xfrm>
            <a:off x="6660254" y="3405444"/>
            <a:ext cx="2060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Initialize hidden state</a:t>
            </a:r>
            <a:endParaRPr lang="en-US" sz="16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00E33C3-A42B-4493-58D7-28D16D96E34A}"/>
              </a:ext>
            </a:extLst>
          </p:cNvPr>
          <p:cNvCxnSpPr>
            <a:cxnSpLocks/>
            <a:stCxn id="19" idx="2"/>
            <a:endCxn id="55" idx="0"/>
          </p:cNvCxnSpPr>
          <p:nvPr/>
        </p:nvCxnSpPr>
        <p:spPr>
          <a:xfrm flipH="1">
            <a:off x="6285136" y="4719266"/>
            <a:ext cx="3607" cy="3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E7E2179-7124-C86E-D008-E67497466A62}"/>
                  </a:ext>
                </a:extLst>
              </p:cNvPr>
              <p:cNvSpPr txBox="1"/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E7E2179-7124-C86E-D008-E67497466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>
            <a:extLst>
              <a:ext uri="{FF2B5EF4-FFF2-40B4-BE49-F238E27FC236}">
                <a16:creationId xmlns:a16="http://schemas.microsoft.com/office/drawing/2014/main" id="{293CCBB4-5BFB-DC48-52D4-75407A27762A}"/>
              </a:ext>
            </a:extLst>
          </p:cNvPr>
          <p:cNvSpPr txBox="1"/>
          <p:nvPr/>
        </p:nvSpPr>
        <p:spPr>
          <a:xfrm>
            <a:off x="8352478" y="3982493"/>
            <a:ext cx="2629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probability next node would connect with node 1</a:t>
            </a:r>
            <a:endParaRPr lang="en-US" sz="16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C238423-6060-D299-7C55-C9CD5506C92A}"/>
              </a:ext>
            </a:extLst>
          </p:cNvPr>
          <p:cNvSpPr txBox="1"/>
          <p:nvPr/>
        </p:nvSpPr>
        <p:spPr>
          <a:xfrm>
            <a:off x="8352965" y="5229901"/>
            <a:ext cx="2629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probability next node would connect with node 2</a:t>
            </a:r>
            <a:endParaRPr lang="en-US" sz="1600" dirty="0"/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FBCD9BF9-4D56-DE3D-A350-CC133A9B2819}"/>
              </a:ext>
            </a:extLst>
          </p:cNvPr>
          <p:cNvSpPr/>
          <p:nvPr/>
        </p:nvSpPr>
        <p:spPr>
          <a:xfrm rot="18855533">
            <a:off x="3092575" y="4595651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9277F710-E17A-9484-17DA-2DBDFD66FD42}"/>
              </a:ext>
            </a:extLst>
          </p:cNvPr>
          <p:cNvSpPr/>
          <p:nvPr/>
        </p:nvSpPr>
        <p:spPr>
          <a:xfrm rot="18855533">
            <a:off x="7855173" y="4189807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314D24-4698-EFCB-E4CE-99FEE1559704}"/>
                  </a:ext>
                </a:extLst>
              </p:cNvPr>
              <p:cNvSpPr txBox="1"/>
              <p:nvPr/>
            </p:nvSpPr>
            <p:spPr>
              <a:xfrm>
                <a:off x="7341675" y="4674752"/>
                <a:ext cx="631848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314D24-4698-EFCB-E4CE-99FEE155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4674752"/>
                <a:ext cx="631848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641212A-2CC3-E4EA-7176-DB18CBCFCC35}"/>
              </a:ext>
            </a:extLst>
          </p:cNvPr>
          <p:cNvSpPr txBox="1"/>
          <p:nvPr/>
        </p:nvSpPr>
        <p:spPr>
          <a:xfrm>
            <a:off x="8316618" y="4574715"/>
            <a:ext cx="2942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</a:t>
            </a:r>
            <a:r>
              <a:rPr lang="en-US" sz="1600" dirty="0">
                <a:solidFill>
                  <a:srgbClr val="C00000"/>
                </a:solidFill>
                <a:cs typeface="Arial" panose="020B0604020202020204" pitchFamily="34" charset="0"/>
              </a:rPr>
              <a:t>teacher forcing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to make input match observed graph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A190D7-1859-DE7E-C20E-EE11415BBCF8}"/>
                  </a:ext>
                </a:extLst>
              </p:cNvPr>
              <p:cNvSpPr txBox="1"/>
              <p:nvPr/>
            </p:nvSpPr>
            <p:spPr>
              <a:xfrm>
                <a:off x="7341675" y="6037124"/>
                <a:ext cx="1156447" cy="55245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A190D7-1859-DE7E-C20E-EE11415BB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6037124"/>
                <a:ext cx="1156447" cy="55245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F7960BE9-096D-E612-C1FB-D740847B7A93}"/>
              </a:ext>
            </a:extLst>
          </p:cNvPr>
          <p:cNvGrpSpPr/>
          <p:nvPr/>
        </p:nvGrpSpPr>
        <p:grpSpPr>
          <a:xfrm>
            <a:off x="7919898" y="728412"/>
            <a:ext cx="966395" cy="1084709"/>
            <a:chOff x="8901953" y="1004054"/>
            <a:chExt cx="966395" cy="108470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B80E77-9329-4926-9175-066019A297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1953" y="135367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66562B-D232-B00B-EC7F-592D1B8700E7}"/>
                </a:ext>
              </a:extLst>
            </p:cNvPr>
            <p:cNvSpPr txBox="1"/>
            <p:nvPr/>
          </p:nvSpPr>
          <p:spPr>
            <a:xfrm>
              <a:off x="8930465" y="135009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7AA7FE-6623-C303-988D-E76232C9BD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723003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4260A2-5E3A-E9A7-4D20-E77612EE0B45}"/>
                </a:ext>
              </a:extLst>
            </p:cNvPr>
            <p:cNvSpPr txBox="1"/>
            <p:nvPr/>
          </p:nvSpPr>
          <p:spPr>
            <a:xfrm>
              <a:off x="9531100" y="171943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16CBC2-9CF5-002F-56DA-7FC3BF7A0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00762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576792B-6250-73FE-ECEC-D94684AC2DCA}"/>
                </a:ext>
              </a:extLst>
            </p:cNvPr>
            <p:cNvSpPr txBox="1"/>
            <p:nvPr/>
          </p:nvSpPr>
          <p:spPr>
            <a:xfrm>
              <a:off x="9531100" y="100405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CB28A8-19BF-F69E-8284-5329AA4DB0EA}"/>
                </a:ext>
              </a:extLst>
            </p:cNvPr>
            <p:cNvCxnSpPr>
              <a:cxnSpLocks/>
              <a:stCxn id="30" idx="0"/>
              <a:endCxn id="33" idx="2"/>
            </p:cNvCxnSpPr>
            <p:nvPr/>
          </p:nvCxnSpPr>
          <p:spPr>
            <a:xfrm flipV="1">
              <a:off x="9090124" y="1190506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7B9E2B9-0E94-5F8E-6E4E-CB52C0F36E13}"/>
                </a:ext>
              </a:extLst>
            </p:cNvPr>
            <p:cNvCxnSpPr>
              <a:cxnSpLocks/>
              <a:stCxn id="30" idx="2"/>
              <a:endCxn id="32" idx="1"/>
            </p:cNvCxnSpPr>
            <p:nvPr/>
          </p:nvCxnSpPr>
          <p:spPr>
            <a:xfrm>
              <a:off x="9090124" y="1719431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9625BFA-A3D8-5A96-1179-A7FA152FE356}"/>
              </a:ext>
            </a:extLst>
          </p:cNvPr>
          <p:cNvSpPr txBox="1"/>
          <p:nvPr/>
        </p:nvSpPr>
        <p:spPr>
          <a:xfrm>
            <a:off x="7614130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Training sample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DE8FAD-AD97-FD35-AB1E-259C951AEE15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68C3025-DF5F-F66E-CFE0-96DCBDCEFCEA}"/>
              </a:ext>
            </a:extLst>
          </p:cNvPr>
          <p:cNvSpPr>
            <a:spLocks noChangeAspect="1"/>
          </p:cNvSpPr>
          <p:nvPr/>
        </p:nvSpPr>
        <p:spPr>
          <a:xfrm>
            <a:off x="10551752" y="1078029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BA7DA2-2B64-F1BA-E044-07C345AFDAED}"/>
              </a:ext>
            </a:extLst>
          </p:cNvPr>
          <p:cNvSpPr txBox="1"/>
          <p:nvPr/>
        </p:nvSpPr>
        <p:spPr>
          <a:xfrm>
            <a:off x="10580264" y="10744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A6AA65-2DA3-DC7A-9F1A-810C7AD977CA}"/>
              </a:ext>
            </a:extLst>
          </p:cNvPr>
          <p:cNvSpPr>
            <a:spLocks noChangeAspect="1"/>
          </p:cNvSpPr>
          <p:nvPr/>
        </p:nvSpPr>
        <p:spPr>
          <a:xfrm>
            <a:off x="11152387" y="1447361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D744B13-675F-811C-7352-A7B7215B090F}"/>
              </a:ext>
            </a:extLst>
          </p:cNvPr>
          <p:cNvSpPr txBox="1"/>
          <p:nvPr/>
        </p:nvSpPr>
        <p:spPr>
          <a:xfrm>
            <a:off x="11180899" y="14437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68245C2-471B-D8B8-83AF-1459D475AABC}"/>
              </a:ext>
            </a:extLst>
          </p:cNvPr>
          <p:cNvCxnSpPr>
            <a:cxnSpLocks/>
            <a:stCxn id="41" idx="2"/>
            <a:endCxn id="43" idx="1"/>
          </p:cNvCxnSpPr>
          <p:nvPr/>
        </p:nvCxnSpPr>
        <p:spPr>
          <a:xfrm>
            <a:off x="10739923" y="1443789"/>
            <a:ext cx="44097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1516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00C53-3483-9FBA-3F51-D12C342B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10B7-2057-6508-B922-5C8E8759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397773-E6E9-EEC1-0C53-7909771AC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Current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→2 nodes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397773-E6E9-EEC1-0C53-7909771AC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  <a:blipFill>
                <a:blip r:embed="rId2"/>
                <a:stretch>
                  <a:fillRect l="-2857" t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8EDBCD-CC5E-9C7E-A427-4A364A022E0C}"/>
                  </a:ext>
                </a:extLst>
              </p:cNvPr>
              <p:cNvSpPr txBox="1"/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8EDBCD-CC5E-9C7E-A427-4A364A022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FAA3A642-FA6E-1E3D-F0A9-530D2055114C}"/>
              </a:ext>
            </a:extLst>
          </p:cNvPr>
          <p:cNvGrpSpPr/>
          <p:nvPr/>
        </p:nvGrpSpPr>
        <p:grpSpPr>
          <a:xfrm>
            <a:off x="7919898" y="728412"/>
            <a:ext cx="966395" cy="1084709"/>
            <a:chOff x="8901953" y="1004054"/>
            <a:chExt cx="966395" cy="10847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FF11ADE-4D00-BC14-E82D-08C2304C9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1953" y="135367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FF2871-55A1-5200-A1D1-82D5F5C4EA21}"/>
                </a:ext>
              </a:extLst>
            </p:cNvPr>
            <p:cNvSpPr txBox="1"/>
            <p:nvPr/>
          </p:nvSpPr>
          <p:spPr>
            <a:xfrm>
              <a:off x="8930465" y="135009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8530CF8-8981-521E-43F2-41FAC2402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723003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E2BEE0-A2D1-6136-75BB-F6AA1C1902C4}"/>
                </a:ext>
              </a:extLst>
            </p:cNvPr>
            <p:cNvSpPr txBox="1"/>
            <p:nvPr/>
          </p:nvSpPr>
          <p:spPr>
            <a:xfrm>
              <a:off x="9531100" y="171943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480782A-6ADB-AAA7-FB16-9032156B7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00762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DBA166-F762-7F6B-F10C-02B7236911AD}"/>
                </a:ext>
              </a:extLst>
            </p:cNvPr>
            <p:cNvSpPr txBox="1"/>
            <p:nvPr/>
          </p:nvSpPr>
          <p:spPr>
            <a:xfrm>
              <a:off x="9531100" y="100405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C18458-51D4-2789-6F5C-E3CB7F413075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V="1">
              <a:off x="9090124" y="1190506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FCCDB9-26A2-4E3A-5910-1526A72323FF}"/>
                </a:ext>
              </a:extLst>
            </p:cNvPr>
            <p:cNvCxnSpPr>
              <a:cxnSpLocks/>
              <a:stCxn id="49" idx="2"/>
              <a:endCxn id="51" idx="1"/>
            </p:cNvCxnSpPr>
            <p:nvPr/>
          </p:nvCxnSpPr>
          <p:spPr>
            <a:xfrm>
              <a:off x="9090124" y="1719431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950F4C6-B095-89BF-3FD6-8795C02ECE08}"/>
              </a:ext>
            </a:extLst>
          </p:cNvPr>
          <p:cNvSpPr txBox="1"/>
          <p:nvPr/>
        </p:nvSpPr>
        <p:spPr>
          <a:xfrm>
            <a:off x="7614130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Training sample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4AF094-B9F0-D922-0B20-03AE88FDB086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0A101E-1FD6-05C3-16AC-4C355BBDD58A}"/>
              </a:ext>
            </a:extLst>
          </p:cNvPr>
          <p:cNvSpPr/>
          <p:nvPr/>
        </p:nvSpPr>
        <p:spPr>
          <a:xfrm>
            <a:off x="5688108" y="2463029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FA42BB-9FA3-B6D9-CAEE-E522BDD02C44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861644" y="2915747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6126013-8628-0D06-217A-64072A3A01C9}"/>
              </a:ext>
            </a:extLst>
          </p:cNvPr>
          <p:cNvCxnSpPr>
            <a:cxnSpLocks/>
            <a:stCxn id="105" idx="0"/>
            <a:endCxn id="6" idx="0"/>
          </p:cNvCxnSpPr>
          <p:nvPr/>
        </p:nvCxnSpPr>
        <p:spPr>
          <a:xfrm rot="5400000" flipH="1" flipV="1">
            <a:off x="3916237" y="2938449"/>
            <a:ext cx="2847925" cy="1897087"/>
          </a:xfrm>
          <a:prstGeom prst="bentConnector3">
            <a:avLst>
              <a:gd name="adj1" fmla="val 108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3CF174-6C18-195E-E64D-8917C16A9D6F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288743" y="3368465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5338A2-2646-4D41-03A4-029B17A635AC}"/>
                  </a:ext>
                </a:extLst>
              </p:cNvPr>
              <p:cNvSpPr txBox="1"/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5338A2-2646-4D41-03A4-029B17A6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93F30C1-C394-12A9-0A78-83CA28CE1CFB}"/>
              </a:ext>
            </a:extLst>
          </p:cNvPr>
          <p:cNvSpPr/>
          <p:nvPr/>
        </p:nvSpPr>
        <p:spPr>
          <a:xfrm>
            <a:off x="5688108" y="3813830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9FBCF-0808-48B6-6889-03E40755D494}"/>
              </a:ext>
            </a:extLst>
          </p:cNvPr>
          <p:cNvSpPr txBox="1"/>
          <p:nvPr/>
        </p:nvSpPr>
        <p:spPr>
          <a:xfrm>
            <a:off x="4788344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14947-23A7-E588-B8F5-E47766665941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453971" y="4266548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FBC8EE60-2127-C4D1-F9CF-E4285A95482C}"/>
              </a:ext>
            </a:extLst>
          </p:cNvPr>
          <p:cNvSpPr/>
          <p:nvPr/>
        </p:nvSpPr>
        <p:spPr>
          <a:xfrm>
            <a:off x="5684501" y="5075423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D1F47E6-212B-DF66-07EC-4D380EACB271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5DAEED7-9C77-361F-0834-5E094AFAF46D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5DAEED7-9C77-361F-0834-5E094AFAF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4B6C940-29D2-ADD8-064E-CEF5518BE11E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4C5C18B-9C02-F2B8-4DA3-99105E2DEF70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4C5C18B-9C02-F2B8-4DA3-99105E2DE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6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6ADF8C5-3E43-6541-2E48-1CE757D2AB79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7514D73-3E74-9EE9-76EA-C799BC7C680D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2B8A3D3E-D68A-7F13-D136-E9D7BD163613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AC2C27-9A04-F018-80E9-16B0AF4FD4F2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8AC2C27-9A04-F018-80E9-16B0AF4FD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EFC803-D712-68C2-0265-4EEA9A1C0106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1EB10EF-6A4F-E9C8-29A7-5B047A8C923A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1541BD0-93E7-92AE-4BE0-6588E5F980B4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DC4278-4CF3-B066-2805-B59289248BF3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CDC4278-4CF3-B066-2805-B59289248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8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6FD5CA5-331A-7DDE-5520-6D1E8348F578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6FD5CA5-331A-7DDE-5520-6D1E8348F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022271C-447F-8DF2-8BCC-6A6E7BB82E4D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3FEC211-28B4-C91A-8387-9A9B85747C44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3FEC211-28B4-C91A-8387-9A9B85747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2ABBAAE0-F3BD-1F72-214A-B48BEE193A52}"/>
              </a:ext>
            </a:extLst>
          </p:cNvPr>
          <p:cNvCxnSpPr>
            <a:stCxn id="107" idx="2"/>
            <a:endCxn id="104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B0B81B9-68B4-A09A-0FDA-10D8A5C5D6AA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989731" y="2918017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428A8AD-6BF8-6971-FCFC-FA49856CA194}"/>
                  </a:ext>
                </a:extLst>
              </p:cNvPr>
              <p:cNvSpPr txBox="1"/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428A8AD-6BF8-6971-FCFC-FA49856CA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7E7B452-0CE3-E24E-4F89-5D2C8176DB3F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889378" y="4266548"/>
            <a:ext cx="45229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827AC11-73DA-81FC-8C49-EE65CD3841E2}"/>
                  </a:ext>
                </a:extLst>
              </p:cNvPr>
              <p:cNvSpPr txBox="1"/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827AC11-73DA-81FC-8C49-EE65CD384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4746354-4DA8-978A-6059-AB7018790D98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>
          <a:xfrm flipV="1">
            <a:off x="6885771" y="5522289"/>
            <a:ext cx="455904" cy="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82F31FEC-C6C7-D54C-4725-C31E218EF0D7}"/>
              </a:ext>
            </a:extLst>
          </p:cNvPr>
          <p:cNvCxnSpPr>
            <a:cxnSpLocks/>
            <a:stCxn id="7" idx="1"/>
            <a:endCxn id="55" idx="1"/>
          </p:cNvCxnSpPr>
          <p:nvPr/>
        </p:nvCxnSpPr>
        <p:spPr>
          <a:xfrm rot="10800000" flipV="1">
            <a:off x="5684501" y="4844029"/>
            <a:ext cx="1657174" cy="684112"/>
          </a:xfrm>
          <a:prstGeom prst="bentConnector3">
            <a:avLst>
              <a:gd name="adj1" fmla="val 113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3C015272-0CE7-4825-F4B3-F30CDB48FEDE}"/>
              </a:ext>
            </a:extLst>
          </p:cNvPr>
          <p:cNvSpPr txBox="1"/>
          <p:nvPr/>
        </p:nvSpPr>
        <p:spPr>
          <a:xfrm>
            <a:off x="10853738" y="3282150"/>
            <a:ext cx="1434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Initialize hidden state</a:t>
            </a:r>
            <a:endParaRPr lang="en-US" sz="16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B25C0BB-86EE-0843-366C-0FE7AEBC1BA8}"/>
              </a:ext>
            </a:extLst>
          </p:cNvPr>
          <p:cNvCxnSpPr>
            <a:cxnSpLocks/>
            <a:stCxn id="19" idx="2"/>
            <a:endCxn id="55" idx="0"/>
          </p:cNvCxnSpPr>
          <p:nvPr/>
        </p:nvCxnSpPr>
        <p:spPr>
          <a:xfrm flipH="1">
            <a:off x="6285136" y="4719266"/>
            <a:ext cx="3607" cy="3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0BD909E-8F16-0DF1-CBA4-84F122307480}"/>
                  </a:ext>
                </a:extLst>
              </p:cNvPr>
              <p:cNvSpPr txBox="1"/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20BD909E-8F16-0DF1-CBA4-84F122307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ross 3">
            <a:extLst>
              <a:ext uri="{FF2B5EF4-FFF2-40B4-BE49-F238E27FC236}">
                <a16:creationId xmlns:a16="http://schemas.microsoft.com/office/drawing/2014/main" id="{FCC69B08-02FC-1886-1EEF-BF1F10FD5B4F}"/>
              </a:ext>
            </a:extLst>
          </p:cNvPr>
          <p:cNvSpPr/>
          <p:nvPr/>
        </p:nvSpPr>
        <p:spPr>
          <a:xfrm rot="18855533">
            <a:off x="3092575" y="4595651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F478734D-C6CD-E579-C3B6-FDF4074BC0A0}"/>
              </a:ext>
            </a:extLst>
          </p:cNvPr>
          <p:cNvSpPr/>
          <p:nvPr/>
        </p:nvSpPr>
        <p:spPr>
          <a:xfrm rot="18855533">
            <a:off x="7855173" y="4189807"/>
            <a:ext cx="406844" cy="425585"/>
          </a:xfrm>
          <a:prstGeom prst="plus">
            <a:avLst>
              <a:gd name="adj" fmla="val 4703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C709-060A-48AB-BD19-A9E6CCED903B}"/>
                  </a:ext>
                </a:extLst>
              </p:cNvPr>
              <p:cNvSpPr txBox="1"/>
              <p:nvPr/>
            </p:nvSpPr>
            <p:spPr>
              <a:xfrm>
                <a:off x="7341675" y="4674752"/>
                <a:ext cx="631848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70C709-060A-48AB-BD19-A9E6CCED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4674752"/>
                <a:ext cx="631848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760E1F-CB0C-A607-3AE1-CAC68308EBF3}"/>
                  </a:ext>
                </a:extLst>
              </p:cNvPr>
              <p:cNvSpPr txBox="1"/>
              <p:nvPr/>
            </p:nvSpPr>
            <p:spPr>
              <a:xfrm>
                <a:off x="7341675" y="6037124"/>
                <a:ext cx="1156447" cy="55245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760E1F-CB0C-A607-3AE1-CAC68308E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6037124"/>
                <a:ext cx="1156447" cy="552459"/>
              </a:xfrm>
              <a:prstGeom prst="rect">
                <a:avLst/>
              </a:prstGeom>
              <a:blipFill>
                <a:blip r:embed="rId15"/>
                <a:stretch>
                  <a:fillRect b="-4348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B397AD9-E4BA-137E-102A-402742D0C76B}"/>
              </a:ext>
            </a:extLst>
          </p:cNvPr>
          <p:cNvGrpSpPr/>
          <p:nvPr/>
        </p:nvGrpSpPr>
        <p:grpSpPr>
          <a:xfrm>
            <a:off x="10551752" y="728412"/>
            <a:ext cx="966395" cy="1084709"/>
            <a:chOff x="10063779" y="4666559"/>
            <a:chExt cx="966395" cy="10847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55D72A-07B2-7649-AA68-E3F9112756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3779" y="501617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7BFF6C-C571-A4DC-6850-2EB8C1A3FA8D}"/>
                </a:ext>
              </a:extLst>
            </p:cNvPr>
            <p:cNvSpPr txBox="1"/>
            <p:nvPr/>
          </p:nvSpPr>
          <p:spPr>
            <a:xfrm>
              <a:off x="10092291" y="50126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C24807-FFA4-D7B0-40DC-E2A661D7DB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414" y="5385508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C710AD-334A-D20B-DADD-3334EF56AF24}"/>
                </a:ext>
              </a:extLst>
            </p:cNvPr>
            <p:cNvSpPr txBox="1"/>
            <p:nvPr/>
          </p:nvSpPr>
          <p:spPr>
            <a:xfrm>
              <a:off x="10692926" y="538193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F070C4-5AEB-49AD-4EB1-2AB25F957A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414" y="467013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2F76E0-AB79-E567-892C-E89CCB64F213}"/>
                </a:ext>
              </a:extLst>
            </p:cNvPr>
            <p:cNvSpPr txBox="1"/>
            <p:nvPr/>
          </p:nvSpPr>
          <p:spPr>
            <a:xfrm>
              <a:off x="10692926" y="466655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9BE9C6-6891-41C8-2D92-3F944BD7D0F4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V="1">
              <a:off x="10251950" y="4853011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78E79D-C335-97CF-1E39-B5DDF0FB8F09}"/>
                </a:ext>
              </a:extLst>
            </p:cNvPr>
            <p:cNvCxnSpPr>
              <a:cxnSpLocks/>
              <a:stCxn id="10" idx="2"/>
              <a:endCxn id="15" idx="1"/>
            </p:cNvCxnSpPr>
            <p:nvPr/>
          </p:nvCxnSpPr>
          <p:spPr>
            <a:xfrm>
              <a:off x="10251950" y="5381936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72C317F5-BC2E-291E-10C7-557EC7110473}"/>
              </a:ext>
            </a:extLst>
          </p:cNvPr>
          <p:cNvSpPr/>
          <p:nvPr/>
        </p:nvSpPr>
        <p:spPr>
          <a:xfrm>
            <a:off x="9676670" y="246364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494CD4C-D100-79E5-D7D3-F486A4263207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 flipV="1">
            <a:off x="8498122" y="2463648"/>
            <a:ext cx="1779183" cy="3849706"/>
          </a:xfrm>
          <a:prstGeom prst="bentConnector4">
            <a:avLst>
              <a:gd name="adj1" fmla="val 18508"/>
              <a:gd name="adj2" fmla="val 1059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920B5F-A073-F329-5835-72AB666D647A}"/>
                  </a:ext>
                </a:extLst>
              </p:cNvPr>
              <p:cNvSpPr txBox="1"/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920B5F-A073-F329-5835-72AB666D6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7C2387-0184-AB88-2912-1784AA545F2B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8765342" y="2913133"/>
            <a:ext cx="911328" cy="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179588-9B69-27F7-007B-684F6B1BDFE9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6889378" y="2913133"/>
            <a:ext cx="1463587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D16491B-311E-A663-5C73-A1E8FD3F4F4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277305" y="3407424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F64F6C-D8E4-FBF2-A1E1-4F4897D18E71}"/>
                  </a:ext>
                </a:extLst>
              </p:cNvPr>
              <p:cNvSpPr txBox="1"/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8F64F6C-D8E4-FBF2-A1E1-4F4897D18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49D6A970-2C69-6F05-E390-E4058933524A}"/>
              </a:ext>
            </a:extLst>
          </p:cNvPr>
          <p:cNvSpPr/>
          <p:nvPr/>
        </p:nvSpPr>
        <p:spPr>
          <a:xfrm>
            <a:off x="9676670" y="3852789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542C99-7472-81D8-1B6A-6665616C79FF}"/>
              </a:ext>
            </a:extLst>
          </p:cNvPr>
          <p:cNvSpPr txBox="1"/>
          <p:nvPr/>
        </p:nvSpPr>
        <p:spPr>
          <a:xfrm>
            <a:off x="8767936" y="4123158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A01ADD-C235-625E-E72D-4F18085D889B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9433563" y="4305507"/>
            <a:ext cx="243107" cy="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3D779C-97F3-023C-5DDD-3E6F6BA3BAAE}"/>
                  </a:ext>
                </a:extLst>
              </p:cNvPr>
              <p:cNvSpPr txBox="1"/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63D779C-97F3-023C-5DDD-3E6F6BA3B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F19790-C55A-14CA-9C16-FB77DC49BF8A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>
            <a:off x="10877940" y="4305507"/>
            <a:ext cx="280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9E7A732-F08D-AE6C-A727-8373BD4BFD62}"/>
              </a:ext>
            </a:extLst>
          </p:cNvPr>
          <p:cNvSpPr txBox="1"/>
          <p:nvPr/>
        </p:nvSpPr>
        <p:spPr>
          <a:xfrm>
            <a:off x="10070844" y="4949542"/>
            <a:ext cx="19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EOS generated. Stop generation process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15347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C6C26-FEE1-D558-E837-B42BD91A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B54A-01FB-F289-44F2-5490B862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431F-A17A-4D41-FBF5-DFDC74B7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682022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Backprop through time</a:t>
            </a:r>
            <a:r>
              <a:rPr lang="en-US" dirty="0"/>
              <a:t>. Loss gradients accumulated across iterations.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463210-EAFD-BCF1-19A3-1DFF6FA97D41}"/>
                  </a:ext>
                </a:extLst>
              </p:cNvPr>
              <p:cNvSpPr txBox="1"/>
              <p:nvPr/>
            </p:nvSpPr>
            <p:spPr>
              <a:xfrm>
                <a:off x="4305832" y="3253305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463210-EAFD-BCF1-19A3-1DFF6FA97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832" y="3253305"/>
                <a:ext cx="4123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410FED9-E180-D675-499C-F9E89328AAE1}"/>
              </a:ext>
            </a:extLst>
          </p:cNvPr>
          <p:cNvGrpSpPr/>
          <p:nvPr/>
        </p:nvGrpSpPr>
        <p:grpSpPr>
          <a:xfrm>
            <a:off x="7919898" y="728412"/>
            <a:ext cx="966395" cy="1084709"/>
            <a:chOff x="8901953" y="1004054"/>
            <a:chExt cx="966395" cy="10847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61265A-680D-3FAE-0457-641E2A036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1953" y="135367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C62A1CE-0A32-D376-9BD5-58DF48E080E7}"/>
                </a:ext>
              </a:extLst>
            </p:cNvPr>
            <p:cNvSpPr txBox="1"/>
            <p:nvPr/>
          </p:nvSpPr>
          <p:spPr>
            <a:xfrm>
              <a:off x="8930465" y="135009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AF631A9-83AC-9F0E-F016-022C80E160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723003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94D6DD-B968-0A13-CDC6-ECEF7D8C354A}"/>
                </a:ext>
              </a:extLst>
            </p:cNvPr>
            <p:cNvSpPr txBox="1"/>
            <p:nvPr/>
          </p:nvSpPr>
          <p:spPr>
            <a:xfrm>
              <a:off x="9531100" y="171943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1B452D9-7AB0-D9C6-58EB-F36BF091D8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2588" y="100762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C75E4B8-E3A5-7A46-3C42-C598C5983B1C}"/>
                </a:ext>
              </a:extLst>
            </p:cNvPr>
            <p:cNvSpPr txBox="1"/>
            <p:nvPr/>
          </p:nvSpPr>
          <p:spPr>
            <a:xfrm>
              <a:off x="9531100" y="100405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ECE8DA8-79C0-B60E-9999-8A990A596CA3}"/>
                </a:ext>
              </a:extLst>
            </p:cNvPr>
            <p:cNvCxnSpPr>
              <a:cxnSpLocks/>
              <a:stCxn id="49" idx="0"/>
              <a:endCxn id="52" idx="2"/>
            </p:cNvCxnSpPr>
            <p:nvPr/>
          </p:nvCxnSpPr>
          <p:spPr>
            <a:xfrm flipV="1">
              <a:off x="9090124" y="1190506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D5B296C-36DA-5D52-06B0-AB90CDDC7385}"/>
                </a:ext>
              </a:extLst>
            </p:cNvPr>
            <p:cNvCxnSpPr>
              <a:cxnSpLocks/>
              <a:stCxn id="49" idx="2"/>
              <a:endCxn id="51" idx="1"/>
            </p:cNvCxnSpPr>
            <p:nvPr/>
          </p:nvCxnSpPr>
          <p:spPr>
            <a:xfrm>
              <a:off x="9090124" y="1719431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1497D8B-F725-9100-B6B7-2427C9464281}"/>
              </a:ext>
            </a:extLst>
          </p:cNvPr>
          <p:cNvSpPr txBox="1"/>
          <p:nvPr/>
        </p:nvSpPr>
        <p:spPr>
          <a:xfrm>
            <a:off x="7614130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Training sample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05C3B9-4247-2D80-84C2-DA9B224C0698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9A7B9-928A-ADCD-177F-A7B3770C1FDB}"/>
              </a:ext>
            </a:extLst>
          </p:cNvPr>
          <p:cNvSpPr/>
          <p:nvPr/>
        </p:nvSpPr>
        <p:spPr>
          <a:xfrm>
            <a:off x="5544673" y="2982983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E6D8FE-1481-C35F-2763-267DC8C478FF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718209" y="3435701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2CA37-9963-3740-75B7-5EEEF5403CC9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145308" y="3888419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FCBA0-4360-93B4-CD22-5373BA219638}"/>
                  </a:ext>
                </a:extLst>
              </p:cNvPr>
              <p:cNvSpPr txBox="1"/>
              <p:nvPr/>
            </p:nvSpPr>
            <p:spPr>
              <a:xfrm>
                <a:off x="6163240" y="3881067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1FCBA0-4360-93B4-CD22-5373BA219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40" y="3881067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FA9A26-7220-7209-A12A-E79A38562814}"/>
              </a:ext>
            </a:extLst>
          </p:cNvPr>
          <p:cNvSpPr/>
          <p:nvPr/>
        </p:nvSpPr>
        <p:spPr>
          <a:xfrm>
            <a:off x="5544673" y="4333784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39FFA7-C425-8537-DC16-3F925F06D93D}"/>
              </a:ext>
            </a:extLst>
          </p:cNvPr>
          <p:cNvSpPr txBox="1"/>
          <p:nvPr/>
        </p:nvSpPr>
        <p:spPr>
          <a:xfrm>
            <a:off x="4644909" y="4601837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403C2A-B27C-57CA-ACF7-FE586FE34920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310536" y="4786502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5918485-9681-F55D-4BE6-F77B0F6D9264}"/>
              </a:ext>
            </a:extLst>
          </p:cNvPr>
          <p:cNvSpPr/>
          <p:nvPr/>
        </p:nvSpPr>
        <p:spPr>
          <a:xfrm>
            <a:off x="5541066" y="5595377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B20573-45CF-0265-82C3-AF0C5BB53D31}"/>
              </a:ext>
            </a:extLst>
          </p:cNvPr>
          <p:cNvSpPr/>
          <p:nvPr/>
        </p:nvSpPr>
        <p:spPr>
          <a:xfrm>
            <a:off x="1645026" y="2988852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66921D-095D-2C58-728C-9024C77D757C}"/>
                  </a:ext>
                </a:extLst>
              </p:cNvPr>
              <p:cNvSpPr txBox="1"/>
              <p:nvPr/>
            </p:nvSpPr>
            <p:spPr>
              <a:xfrm>
                <a:off x="883024" y="3256904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266921D-095D-2C58-728C-9024C77D7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24" y="3256904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6BC60B-E070-3C82-BE29-A40A145A1BA7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295401" y="3441570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80DA9F-1AA1-77C5-FABD-579AC3773879}"/>
                  </a:ext>
                </a:extLst>
              </p:cNvPr>
              <p:cNvSpPr txBox="1"/>
              <p:nvPr/>
            </p:nvSpPr>
            <p:spPr>
              <a:xfrm>
                <a:off x="1680884" y="2318075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80DA9F-1AA1-77C5-FABD-579AC3773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84" y="2318075"/>
                <a:ext cx="1129554" cy="369332"/>
              </a:xfrm>
              <a:prstGeom prst="rect">
                <a:avLst/>
              </a:prstGeom>
              <a:blipFill>
                <a:blip r:embed="rId5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3C1AEC0-4573-5720-3B72-C43DBC115CD4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245661" y="2687407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EC582CB-074F-A692-DF71-0D5719C2947C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245661" y="3894288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D4279A0-70D6-C2CB-BB2B-99DAC4E50A28}"/>
              </a:ext>
            </a:extLst>
          </p:cNvPr>
          <p:cNvSpPr/>
          <p:nvPr/>
        </p:nvSpPr>
        <p:spPr>
          <a:xfrm>
            <a:off x="1645026" y="4333785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752D3C4-597F-CD5A-F5F2-6CFB0E03A69E}"/>
                  </a:ext>
                </a:extLst>
              </p:cNvPr>
              <p:cNvSpPr txBox="1"/>
              <p:nvPr/>
            </p:nvSpPr>
            <p:spPr>
              <a:xfrm>
                <a:off x="2299450" y="3881067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752D3C4-597F-CD5A-F5F2-6CFB0E03A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450" y="3881067"/>
                <a:ext cx="412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6EE77C-75BA-7D09-34D2-2FFE85BFE997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846296" y="4786503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C36A74F-2051-A718-2FAC-2067231A9D1E}"/>
              </a:ext>
            </a:extLst>
          </p:cNvPr>
          <p:cNvSpPr txBox="1"/>
          <p:nvPr/>
        </p:nvSpPr>
        <p:spPr>
          <a:xfrm>
            <a:off x="666751" y="4601837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0DBDBBE-F018-6059-110C-11D2DA08DAA8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332378" y="4786503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F59FFD-9D39-88E5-E563-FC6A56D4FBCB}"/>
                  </a:ext>
                </a:extLst>
              </p:cNvPr>
              <p:cNvSpPr txBox="1"/>
              <p:nvPr/>
            </p:nvSpPr>
            <p:spPr>
              <a:xfrm>
                <a:off x="3067122" y="4494115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F59FFD-9D39-88E5-E563-FC6A56D4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22" y="4494115"/>
                <a:ext cx="99956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59CCA5D-2F25-DC35-E01B-DC7EB61A4E63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846296" y="3437971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21F4A2E-8A2C-FD00-3984-330D17479C55}"/>
                  </a:ext>
                </a:extLst>
              </p:cNvPr>
              <p:cNvSpPr txBox="1"/>
              <p:nvPr/>
            </p:nvSpPr>
            <p:spPr>
              <a:xfrm>
                <a:off x="7198239" y="4499603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21F4A2E-8A2C-FD00-3984-330D17479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39" y="4499603"/>
                <a:ext cx="99956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035E72C-828B-55DA-75A1-3BCEFE91378E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745943" y="4786502"/>
            <a:ext cx="45229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1D79FA-639D-D3F9-246C-D5C881D5958C}"/>
                  </a:ext>
                </a:extLst>
              </p:cNvPr>
              <p:cNvSpPr txBox="1"/>
              <p:nvPr/>
            </p:nvSpPr>
            <p:spPr>
              <a:xfrm>
                <a:off x="7198240" y="5872966"/>
                <a:ext cx="999563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51D79FA-639D-D3F9-246C-D5C881D59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40" y="5872966"/>
                <a:ext cx="99956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A04ED4-8A5F-28EF-2A3F-1350D14A8C19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>
          <a:xfrm flipV="1">
            <a:off x="6742336" y="6042243"/>
            <a:ext cx="455904" cy="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065FD3B-BCCF-E27F-DACB-A8AB7B6AA2D5}"/>
              </a:ext>
            </a:extLst>
          </p:cNvPr>
          <p:cNvCxnSpPr>
            <a:cxnSpLocks/>
            <a:stCxn id="7" idx="1"/>
            <a:endCxn id="55" idx="1"/>
          </p:cNvCxnSpPr>
          <p:nvPr/>
        </p:nvCxnSpPr>
        <p:spPr>
          <a:xfrm rot="10800000" flipV="1">
            <a:off x="5541066" y="5363983"/>
            <a:ext cx="1657174" cy="684112"/>
          </a:xfrm>
          <a:prstGeom prst="bentConnector3">
            <a:avLst>
              <a:gd name="adj1" fmla="val 113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49E3705-91D6-420C-7E6C-DE326EE991B0}"/>
              </a:ext>
            </a:extLst>
          </p:cNvPr>
          <p:cNvSpPr txBox="1"/>
          <p:nvPr/>
        </p:nvSpPr>
        <p:spPr>
          <a:xfrm>
            <a:off x="10710303" y="3802104"/>
            <a:ext cx="14346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Initialize hidden state</a:t>
            </a:r>
            <a:endParaRPr lang="en-US" sz="16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7B16C39-2619-B434-80E8-15D4515F8B03}"/>
              </a:ext>
            </a:extLst>
          </p:cNvPr>
          <p:cNvCxnSpPr>
            <a:cxnSpLocks/>
            <a:stCxn id="19" idx="2"/>
            <a:endCxn id="55" idx="0"/>
          </p:cNvCxnSpPr>
          <p:nvPr/>
        </p:nvCxnSpPr>
        <p:spPr>
          <a:xfrm flipH="1">
            <a:off x="6141701" y="5239220"/>
            <a:ext cx="3607" cy="3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4FA631B-EA2B-28BE-1DE3-FF44392C0DF9}"/>
                  </a:ext>
                </a:extLst>
              </p:cNvPr>
              <p:cNvSpPr txBox="1"/>
              <p:nvPr/>
            </p:nvSpPr>
            <p:spPr>
              <a:xfrm>
                <a:off x="6163240" y="5204425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4FA631B-EA2B-28BE-1DE3-FF44392C0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240" y="5204425"/>
                <a:ext cx="41237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C9581-49CA-8843-5F1B-93F92B76FF92}"/>
                  </a:ext>
                </a:extLst>
              </p:cNvPr>
              <p:cNvSpPr txBox="1"/>
              <p:nvPr/>
            </p:nvSpPr>
            <p:spPr>
              <a:xfrm>
                <a:off x="7198240" y="5194706"/>
                <a:ext cx="631848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7C9581-49CA-8843-5F1B-93F92B76F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240" y="5194706"/>
                <a:ext cx="63184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DEE3D9E6-02F3-A335-8CA2-0BCB77AB2D3D}"/>
              </a:ext>
            </a:extLst>
          </p:cNvPr>
          <p:cNvGrpSpPr/>
          <p:nvPr/>
        </p:nvGrpSpPr>
        <p:grpSpPr>
          <a:xfrm>
            <a:off x="10551752" y="728412"/>
            <a:ext cx="966395" cy="1084709"/>
            <a:chOff x="10063779" y="4666559"/>
            <a:chExt cx="966395" cy="10847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D85735-1937-BEF0-AA1E-1955811EBE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3779" y="5016176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FBBF22-5BDC-FBB2-AE31-D6D75475AC5A}"/>
                </a:ext>
              </a:extLst>
            </p:cNvPr>
            <p:cNvSpPr txBox="1"/>
            <p:nvPr/>
          </p:nvSpPr>
          <p:spPr>
            <a:xfrm>
              <a:off x="10092291" y="50126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E86C0E6-45B9-296A-46FA-F3871D3FAD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414" y="5385508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472636B-E9D8-52B2-EE85-9636EE21B61B}"/>
                </a:ext>
              </a:extLst>
            </p:cNvPr>
            <p:cNvSpPr txBox="1"/>
            <p:nvPr/>
          </p:nvSpPr>
          <p:spPr>
            <a:xfrm>
              <a:off x="10692926" y="538193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954FFE-4A6D-6A0C-3CDE-ECE4A1E92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64414" y="4670131"/>
              <a:ext cx="365760" cy="36576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97D20E-3B59-D7D6-64F8-E7D57C3D0471}"/>
                </a:ext>
              </a:extLst>
            </p:cNvPr>
            <p:cNvSpPr txBox="1"/>
            <p:nvPr/>
          </p:nvSpPr>
          <p:spPr>
            <a:xfrm>
              <a:off x="10692926" y="466655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5104604-AA10-14E5-4111-2506431FA69F}"/>
                </a:ext>
              </a:extLst>
            </p:cNvPr>
            <p:cNvCxnSpPr>
              <a:cxnSpLocks/>
              <a:stCxn id="10" idx="0"/>
              <a:endCxn id="16" idx="2"/>
            </p:cNvCxnSpPr>
            <p:nvPr/>
          </p:nvCxnSpPr>
          <p:spPr>
            <a:xfrm flipV="1">
              <a:off x="10251950" y="4853011"/>
              <a:ext cx="412464" cy="1595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1FF09-C701-846F-7944-5F913929392E}"/>
                </a:ext>
              </a:extLst>
            </p:cNvPr>
            <p:cNvCxnSpPr>
              <a:cxnSpLocks/>
              <a:stCxn id="10" idx="2"/>
              <a:endCxn id="15" idx="1"/>
            </p:cNvCxnSpPr>
            <p:nvPr/>
          </p:nvCxnSpPr>
          <p:spPr>
            <a:xfrm>
              <a:off x="10251950" y="5381936"/>
              <a:ext cx="440976" cy="184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DB2AF-17DA-F828-A7B1-92E59DBECBBC}"/>
              </a:ext>
            </a:extLst>
          </p:cNvPr>
          <p:cNvSpPr/>
          <p:nvPr/>
        </p:nvSpPr>
        <p:spPr>
          <a:xfrm>
            <a:off x="9533235" y="2983602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6132F4-DC8A-4DF5-126E-4F75F38E903A}"/>
                  </a:ext>
                </a:extLst>
              </p:cNvPr>
              <p:cNvSpPr txBox="1"/>
              <p:nvPr/>
            </p:nvSpPr>
            <p:spPr>
              <a:xfrm>
                <a:off x="8209530" y="324842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86132F4-DC8A-4DF5-126E-4F75F38E9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530" y="3248421"/>
                <a:ext cx="41237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64EDA5-E178-4E68-93BE-E0239B03D9E2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8621907" y="3433087"/>
            <a:ext cx="911328" cy="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E2713E-D33F-F15C-B8E0-D8322A670A51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6745943" y="3433087"/>
            <a:ext cx="1463587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76D1E7-434A-4142-6D99-A922E6FBC1B9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133870" y="3927378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F5FF8B-8659-4C84-4426-8CFA37355C55}"/>
                  </a:ext>
                </a:extLst>
              </p:cNvPr>
              <p:cNvSpPr txBox="1"/>
              <p:nvPr/>
            </p:nvSpPr>
            <p:spPr>
              <a:xfrm>
                <a:off x="10159391" y="3946224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F5FF8B-8659-4C84-4426-8CFA37355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391" y="3946224"/>
                <a:ext cx="4123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85DE0799-83AB-C186-4AFF-BF9DB3C69F0F}"/>
              </a:ext>
            </a:extLst>
          </p:cNvPr>
          <p:cNvSpPr/>
          <p:nvPr/>
        </p:nvSpPr>
        <p:spPr>
          <a:xfrm>
            <a:off x="9533235" y="4372743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61649-6BBA-FC1F-2F07-C9F33E346BD1}"/>
              </a:ext>
            </a:extLst>
          </p:cNvPr>
          <p:cNvSpPr txBox="1"/>
          <p:nvPr/>
        </p:nvSpPr>
        <p:spPr>
          <a:xfrm>
            <a:off x="8624501" y="4643112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15907C-B732-D7A0-AE1A-EE70C44300EC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9290128" y="4825461"/>
            <a:ext cx="243107" cy="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3DCD11-36E3-E873-A849-E47DAE629160}"/>
                  </a:ext>
                </a:extLst>
              </p:cNvPr>
              <p:cNvSpPr txBox="1"/>
              <p:nvPr/>
            </p:nvSpPr>
            <p:spPr>
              <a:xfrm>
                <a:off x="11015383" y="4533073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23DCD11-36E3-E873-A849-E47DAE629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383" y="4533073"/>
                <a:ext cx="99956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E75FCC8-A903-3BBD-3AE2-87D93532CB64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>
            <a:off x="10734505" y="4825461"/>
            <a:ext cx="280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039AD09-70B2-C15A-811D-ECDA20A5ADF8}"/>
              </a:ext>
            </a:extLst>
          </p:cNvPr>
          <p:cNvSpPr txBox="1"/>
          <p:nvPr/>
        </p:nvSpPr>
        <p:spPr>
          <a:xfrm>
            <a:off x="9927409" y="5469496"/>
            <a:ext cx="19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EOS generated. Stop generation process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AE48-3A7A-F81A-592C-62E550A3A928}"/>
                  </a:ext>
                </a:extLst>
              </p:cNvPr>
              <p:cNvSpPr txBox="1"/>
              <p:nvPr/>
            </p:nvSpPr>
            <p:spPr>
              <a:xfrm>
                <a:off x="7193174" y="6325684"/>
                <a:ext cx="631848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2EAE48-3A7A-F81A-592C-62E550A3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174" y="6325684"/>
                <a:ext cx="631848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3022B7-167C-85ED-B954-A770B2FB40FF}"/>
                  </a:ext>
                </a:extLst>
              </p:cNvPr>
              <p:cNvSpPr txBox="1"/>
              <p:nvPr/>
            </p:nvSpPr>
            <p:spPr>
              <a:xfrm>
                <a:off x="3080433" y="5130942"/>
                <a:ext cx="631848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3022B7-167C-85ED-B954-A770B2FB4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433" y="5130942"/>
                <a:ext cx="631848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B3CCCE-2D99-2EC0-EC69-D5DE358B1AB5}"/>
              </a:ext>
            </a:extLst>
          </p:cNvPr>
          <p:cNvCxnSpPr>
            <a:cxnSpLocks/>
          </p:cNvCxnSpPr>
          <p:nvPr/>
        </p:nvCxnSpPr>
        <p:spPr>
          <a:xfrm flipH="1">
            <a:off x="10009680" y="5117848"/>
            <a:ext cx="178050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86AC68-557E-397B-4514-E8D90B2D842E}"/>
              </a:ext>
            </a:extLst>
          </p:cNvPr>
          <p:cNvCxnSpPr>
            <a:cxnSpLocks/>
          </p:cNvCxnSpPr>
          <p:nvPr/>
        </p:nvCxnSpPr>
        <p:spPr>
          <a:xfrm flipV="1">
            <a:off x="10133870" y="3525165"/>
            <a:ext cx="0" cy="148727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C1A6F7-866C-E021-B7A5-E13BA83E6A20}"/>
              </a:ext>
            </a:extLst>
          </p:cNvPr>
          <p:cNvCxnSpPr>
            <a:cxnSpLocks/>
          </p:cNvCxnSpPr>
          <p:nvPr/>
        </p:nvCxnSpPr>
        <p:spPr>
          <a:xfrm flipH="1">
            <a:off x="2245661" y="3525165"/>
            <a:ext cx="7888209" cy="7139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A35013D-A0D7-8501-0FBF-206F2EB3DBF8}"/>
              </a:ext>
            </a:extLst>
          </p:cNvPr>
          <p:cNvCxnSpPr>
            <a:cxnSpLocks/>
          </p:cNvCxnSpPr>
          <p:nvPr/>
        </p:nvCxnSpPr>
        <p:spPr>
          <a:xfrm flipH="1">
            <a:off x="6080036" y="6211520"/>
            <a:ext cx="178050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DE2CEA-CE86-FA47-E9A3-D796F4AFC6BA}"/>
              </a:ext>
            </a:extLst>
          </p:cNvPr>
          <p:cNvCxnSpPr>
            <a:cxnSpLocks/>
          </p:cNvCxnSpPr>
          <p:nvPr/>
        </p:nvCxnSpPr>
        <p:spPr>
          <a:xfrm flipH="1">
            <a:off x="6080035" y="5112012"/>
            <a:ext cx="178050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6DE45F9-21C0-6213-114C-3E906300C7D1}"/>
              </a:ext>
            </a:extLst>
          </p:cNvPr>
          <p:cNvCxnSpPr>
            <a:cxnSpLocks/>
          </p:cNvCxnSpPr>
          <p:nvPr/>
        </p:nvCxnSpPr>
        <p:spPr>
          <a:xfrm flipH="1">
            <a:off x="2176870" y="5102047"/>
            <a:ext cx="178050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F73B9E-AA4A-E3AD-274C-E15FD3F42F78}"/>
              </a:ext>
            </a:extLst>
          </p:cNvPr>
          <p:cNvCxnSpPr>
            <a:cxnSpLocks/>
          </p:cNvCxnSpPr>
          <p:nvPr/>
        </p:nvCxnSpPr>
        <p:spPr>
          <a:xfrm flipH="1" flipV="1">
            <a:off x="6080035" y="5102047"/>
            <a:ext cx="12717" cy="114855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31D7460-DA30-EC75-D9FE-CA6913753118}"/>
              </a:ext>
            </a:extLst>
          </p:cNvPr>
          <p:cNvCxnSpPr>
            <a:cxnSpLocks/>
          </p:cNvCxnSpPr>
          <p:nvPr/>
        </p:nvCxnSpPr>
        <p:spPr>
          <a:xfrm flipV="1">
            <a:off x="6080035" y="3614768"/>
            <a:ext cx="0" cy="1487279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7573A1-D4B5-C711-47F7-200B2E17E06C}"/>
              </a:ext>
            </a:extLst>
          </p:cNvPr>
          <p:cNvCxnSpPr>
            <a:cxnSpLocks/>
          </p:cNvCxnSpPr>
          <p:nvPr/>
        </p:nvCxnSpPr>
        <p:spPr>
          <a:xfrm flipV="1">
            <a:off x="2299450" y="3605821"/>
            <a:ext cx="0" cy="1401208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74562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33FE-BB5D-48FF-1E47-0A96CA560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C867-7CA8-5BF4-96A8-A8EC8421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EB9E5-86AF-1BC0-DCE7-5C78A9981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302169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generate the sequence with stochastic sampling?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conduct training?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a new graph?</a:t>
            </a:r>
          </a:p>
        </p:txBody>
      </p:sp>
    </p:spTree>
    <p:extLst>
      <p:ext uri="{BB962C8B-B14F-4D97-AF65-F5344CB8AC3E}">
        <p14:creationId xmlns:p14="http://schemas.microsoft.com/office/powerpoint/2010/main" val="424312771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899A6-9E3F-E699-E0D1-AF91CDD74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ED75-CAD0-0DFA-C244-B8A48E5A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graph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1DCA0-16EB-BDB9-FC3B-3ACF5AE9F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Current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→2 nodes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1DCA0-16EB-BDB9-FC3B-3ACF5AE9F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  <a:blipFill>
                <a:blip r:embed="rId2"/>
                <a:stretch>
                  <a:fillRect l="-2857" t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6A0D61-AF77-25EC-3F43-663694E16BD5}"/>
                  </a:ext>
                </a:extLst>
              </p:cNvPr>
              <p:cNvSpPr txBox="1"/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6A0D61-AF77-25EC-3F43-663694E16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93ECD728-1E89-4D20-9953-0AB5EA6AD2C6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D066C-F2B2-DD86-0501-11DFA2D108FB}"/>
              </a:ext>
            </a:extLst>
          </p:cNvPr>
          <p:cNvSpPr/>
          <p:nvPr/>
        </p:nvSpPr>
        <p:spPr>
          <a:xfrm>
            <a:off x="5688108" y="2463029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DD8F1-7295-3408-79A7-A8E4D2FC6E28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861644" y="2915747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73E764B-9E34-20F2-7A6F-445C4A33996F}"/>
              </a:ext>
            </a:extLst>
          </p:cNvPr>
          <p:cNvCxnSpPr>
            <a:cxnSpLocks/>
            <a:stCxn id="105" idx="0"/>
            <a:endCxn id="6" idx="0"/>
          </p:cNvCxnSpPr>
          <p:nvPr/>
        </p:nvCxnSpPr>
        <p:spPr>
          <a:xfrm rot="5400000" flipH="1" flipV="1">
            <a:off x="3916237" y="2938449"/>
            <a:ext cx="2847925" cy="1897087"/>
          </a:xfrm>
          <a:prstGeom prst="bentConnector3">
            <a:avLst>
              <a:gd name="adj1" fmla="val 108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59FD0F-F881-7F4B-A069-FB66D6229460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288743" y="3368465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DABEA1-B84C-78EA-86D8-FBECB2633322}"/>
                  </a:ext>
                </a:extLst>
              </p:cNvPr>
              <p:cNvSpPr txBox="1"/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DABEA1-B84C-78EA-86D8-FBECB2633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8D72559-1F34-EDCA-9D50-D7B96DDFF1AA}"/>
              </a:ext>
            </a:extLst>
          </p:cNvPr>
          <p:cNvSpPr/>
          <p:nvPr/>
        </p:nvSpPr>
        <p:spPr>
          <a:xfrm>
            <a:off x="5688108" y="3813830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EB2495-7601-0DC3-2C09-59353CF40A9A}"/>
              </a:ext>
            </a:extLst>
          </p:cNvPr>
          <p:cNvSpPr txBox="1"/>
          <p:nvPr/>
        </p:nvSpPr>
        <p:spPr>
          <a:xfrm>
            <a:off x="4788344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A3B3D2-FFAD-C2EB-A414-8ED41D60293A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453971" y="4266548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691C3B6-35A8-FE44-BDD9-450DDE67823C}"/>
              </a:ext>
            </a:extLst>
          </p:cNvPr>
          <p:cNvSpPr/>
          <p:nvPr/>
        </p:nvSpPr>
        <p:spPr>
          <a:xfrm>
            <a:off x="5684501" y="5075423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5EFC23B-0A13-ABE9-F1E7-B2B5A9416754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BD4C66-E681-00C5-CF24-6795D142C1EF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3BD4C66-E681-00C5-CF24-6795D142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BF9ED08-E888-B5F2-882C-DA0EF1402BC1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718E13-0868-4F7C-71E5-056802EA133F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1718E13-0868-4F7C-71E5-056802EA1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6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0A4DAFB-7C91-22BD-9442-ED5F29397B7F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847BECC-4529-D192-5AAE-A3A884175A66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AE60212-3A72-2D15-3D1F-CD3DC4C843FC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2604455-17BB-D757-0022-200AE9B09979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2604455-17BB-D757-0022-200AE9B09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D4FCD04-14A9-AACA-9CCA-139EE7469350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9198245D-652C-EA1C-DA94-D3D3EFCD0B79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23B7796-D906-C02D-298C-529958783595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C3FAA51-585D-76B4-8688-471BE7FCED28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C3FAA51-585D-76B4-8688-471BE7FCE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8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1EC3645-6EE6-D550-BABE-F80AC9BF31FD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1EC3645-6EE6-D550-BABE-F80AC9BF3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CC6014C-09AE-D4B8-8C16-EB4D7A51DC60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1BADF64-A46E-0BE2-4193-902B992E35C1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1BADF64-A46E-0BE2-4193-902B992E3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4D9ACE1D-2CF0-6CCD-4531-ABF3D1C30336}"/>
              </a:ext>
            </a:extLst>
          </p:cNvPr>
          <p:cNvCxnSpPr>
            <a:stCxn id="107" idx="2"/>
            <a:endCxn id="104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A06654-3D15-76CC-0466-7B148FF98E19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989731" y="2918017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6455BD-2253-766E-18AC-6F5809E6236F}"/>
                  </a:ext>
                </a:extLst>
              </p:cNvPr>
              <p:cNvSpPr txBox="1"/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6455BD-2253-766E-18AC-6F5809E62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6F73CE8-6460-FC1F-707B-CC7CFB7D8E3F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889378" y="4266548"/>
            <a:ext cx="45229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7ECCD8-A990-E946-231A-EF2E45E98FDF}"/>
                  </a:ext>
                </a:extLst>
              </p:cNvPr>
              <p:cNvSpPr txBox="1"/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D7ECCD8-A990-E946-231A-EF2E45E9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B4FC547-0135-8BCE-E587-5729A2CAD01F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>
          <a:xfrm flipV="1">
            <a:off x="6885771" y="5522289"/>
            <a:ext cx="455904" cy="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59BD5D1-FD67-3D4F-0F67-2D7E492F5B8D}"/>
              </a:ext>
            </a:extLst>
          </p:cNvPr>
          <p:cNvCxnSpPr>
            <a:cxnSpLocks/>
            <a:stCxn id="113" idx="2"/>
            <a:endCxn id="55" idx="1"/>
          </p:cNvCxnSpPr>
          <p:nvPr/>
        </p:nvCxnSpPr>
        <p:spPr>
          <a:xfrm rot="5400000">
            <a:off x="6281121" y="3967805"/>
            <a:ext cx="963717" cy="2156955"/>
          </a:xfrm>
          <a:prstGeom prst="bentConnector4">
            <a:avLst>
              <a:gd name="adj1" fmla="val 26512"/>
              <a:gd name="adj2" fmla="val 110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FA930DA-9DC1-14E2-B14F-32A86065FAF1}"/>
              </a:ext>
            </a:extLst>
          </p:cNvPr>
          <p:cNvCxnSpPr>
            <a:cxnSpLocks/>
            <a:stCxn id="19" idx="2"/>
            <a:endCxn id="55" idx="0"/>
          </p:cNvCxnSpPr>
          <p:nvPr/>
        </p:nvCxnSpPr>
        <p:spPr>
          <a:xfrm flipH="1">
            <a:off x="6285136" y="4719266"/>
            <a:ext cx="3607" cy="3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59606E-A9F5-62F5-F3C2-CF260C62870E}"/>
                  </a:ext>
                </a:extLst>
              </p:cNvPr>
              <p:cNvSpPr txBox="1"/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F59606E-A9F5-62F5-F3C2-CF260C628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697A4-0F39-1D7E-66FD-433C99B731AE}"/>
                  </a:ext>
                </a:extLst>
              </p:cNvPr>
              <p:cNvSpPr txBox="1"/>
              <p:nvPr/>
            </p:nvSpPr>
            <p:spPr>
              <a:xfrm>
                <a:off x="7341675" y="6037124"/>
                <a:ext cx="1156447" cy="5542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5697A4-0F39-1D7E-66FD-433C99B73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6037124"/>
                <a:ext cx="1156447" cy="554254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2C11A8CC-6361-A8E4-A28E-2FB6CFCD0D1B}"/>
              </a:ext>
            </a:extLst>
          </p:cNvPr>
          <p:cNvSpPr>
            <a:spLocks noChangeAspect="1"/>
          </p:cNvSpPr>
          <p:nvPr/>
        </p:nvSpPr>
        <p:spPr>
          <a:xfrm>
            <a:off x="10551752" y="1078029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C22FE-310B-9D6F-4DA6-B3684287FEDB}"/>
              </a:ext>
            </a:extLst>
          </p:cNvPr>
          <p:cNvSpPr txBox="1"/>
          <p:nvPr/>
        </p:nvSpPr>
        <p:spPr>
          <a:xfrm>
            <a:off x="10580264" y="10744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CB42F8-5DEB-D798-8BA2-C4CEA8F77D49}"/>
              </a:ext>
            </a:extLst>
          </p:cNvPr>
          <p:cNvSpPr>
            <a:spLocks noChangeAspect="1"/>
          </p:cNvSpPr>
          <p:nvPr/>
        </p:nvSpPr>
        <p:spPr>
          <a:xfrm>
            <a:off x="11152387" y="1447361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A8766-BE37-8BED-428D-FE929E8BE955}"/>
              </a:ext>
            </a:extLst>
          </p:cNvPr>
          <p:cNvSpPr txBox="1"/>
          <p:nvPr/>
        </p:nvSpPr>
        <p:spPr>
          <a:xfrm>
            <a:off x="11180899" y="14437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59AFC2-00C5-0EA3-7172-3612707B6309}"/>
              </a:ext>
            </a:extLst>
          </p:cNvPr>
          <p:cNvSpPr>
            <a:spLocks noChangeAspect="1"/>
          </p:cNvSpPr>
          <p:nvPr/>
        </p:nvSpPr>
        <p:spPr>
          <a:xfrm>
            <a:off x="11152387" y="731984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44218-2664-3CED-31F7-F2B3A205D538}"/>
              </a:ext>
            </a:extLst>
          </p:cNvPr>
          <p:cNvSpPr txBox="1"/>
          <p:nvPr/>
        </p:nvSpPr>
        <p:spPr>
          <a:xfrm>
            <a:off x="11180899" y="7284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464592-9DFC-5ABA-C218-9CFA68584804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V="1">
            <a:off x="11340558" y="1097744"/>
            <a:ext cx="0" cy="34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E56EF5D-8335-8F5E-2010-84F30EEE886E}"/>
              </a:ext>
            </a:extLst>
          </p:cNvPr>
          <p:cNvCxnSpPr>
            <a:cxnSpLocks/>
            <a:stCxn id="10" idx="2"/>
            <a:endCxn id="15" idx="1"/>
          </p:cNvCxnSpPr>
          <p:nvPr/>
        </p:nvCxnSpPr>
        <p:spPr>
          <a:xfrm>
            <a:off x="10739923" y="1443789"/>
            <a:ext cx="44097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8056E9C-D985-D9CF-A80D-65C2E0C333C5}"/>
              </a:ext>
            </a:extLst>
          </p:cNvPr>
          <p:cNvSpPr/>
          <p:nvPr/>
        </p:nvSpPr>
        <p:spPr>
          <a:xfrm>
            <a:off x="9676670" y="246364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B3C760E-9DD2-6476-E06C-6F6DF7EDAE33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 flipV="1">
            <a:off x="8498122" y="2463648"/>
            <a:ext cx="1779183" cy="3850603"/>
          </a:xfrm>
          <a:prstGeom prst="bentConnector4">
            <a:avLst>
              <a:gd name="adj1" fmla="val 33120"/>
              <a:gd name="adj2" fmla="val 105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E4827A-51D5-B53F-0B91-EE4F7A1DD687}"/>
                  </a:ext>
                </a:extLst>
              </p:cNvPr>
              <p:cNvSpPr txBox="1"/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E4827A-51D5-B53F-0B91-EE4F7A1D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C8B1BD-ED94-8FAA-9226-830953DF19AC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8765342" y="2913133"/>
            <a:ext cx="911328" cy="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96C567-0327-0282-7837-51EF5F4127A1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6889378" y="2913133"/>
            <a:ext cx="1463587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3D11B6C-D9F7-3F2D-F057-6FB23B5C1921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277305" y="3407424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A9F11B-971A-6024-3716-121E52B7DA1A}"/>
                  </a:ext>
                </a:extLst>
              </p:cNvPr>
              <p:cNvSpPr txBox="1"/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A9F11B-971A-6024-3716-121E52B7D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38D07A4E-554D-39B6-89F1-A27E2E0E44B4}"/>
              </a:ext>
            </a:extLst>
          </p:cNvPr>
          <p:cNvSpPr/>
          <p:nvPr/>
        </p:nvSpPr>
        <p:spPr>
          <a:xfrm>
            <a:off x="9676670" y="3852789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098256-05AF-4995-0DDF-8562D6D59DCA}"/>
              </a:ext>
            </a:extLst>
          </p:cNvPr>
          <p:cNvSpPr txBox="1"/>
          <p:nvPr/>
        </p:nvSpPr>
        <p:spPr>
          <a:xfrm>
            <a:off x="8767936" y="4123158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387FC0-49C3-1B7A-B817-7B7CE1C7A266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9433563" y="4305507"/>
            <a:ext cx="243107" cy="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FDD2EC-AD57-3D26-5101-09ABA7FB266D}"/>
                  </a:ext>
                </a:extLst>
              </p:cNvPr>
              <p:cNvSpPr txBox="1"/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FDD2EC-AD57-3D26-5101-09ABA7FB2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A10F735-4262-E042-5390-095F8E9F9E46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>
            <a:off x="10877940" y="4305507"/>
            <a:ext cx="280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4E6547B-7E82-2B02-AAA3-3A5CF688BD14}"/>
              </a:ext>
            </a:extLst>
          </p:cNvPr>
          <p:cNvSpPr txBox="1"/>
          <p:nvPr/>
        </p:nvSpPr>
        <p:spPr>
          <a:xfrm>
            <a:off x="10070844" y="4949542"/>
            <a:ext cx="19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EOS generated. Stop generation process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BBAF32-70A6-5417-2892-868A099EA58B}"/>
                  </a:ext>
                </a:extLst>
              </p:cNvPr>
              <p:cNvSpPr txBox="1"/>
              <p:nvPr/>
            </p:nvSpPr>
            <p:spPr>
              <a:xfrm>
                <a:off x="5067665" y="5970497"/>
                <a:ext cx="2046058" cy="85779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BBAF32-70A6-5417-2892-868A099EA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65" y="5970497"/>
                <a:ext cx="2046058" cy="857799"/>
              </a:xfrm>
              <a:prstGeom prst="rect">
                <a:avLst/>
              </a:prstGeom>
              <a:blipFill>
                <a:blip r:embed="rId18"/>
                <a:stretch>
                  <a:fillRect l="-1227" t="-1429" r="-3681" b="-4286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242838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ABD58-0DEF-E996-16AA-A455CB678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C62-5F2D-B586-92BB-065BB1D3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graph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D953E-9912-E347-EA56-7EC76EFF8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Current state: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→2 nodes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D953E-9912-E347-EA56-7EC76EFF8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17024" cy="569643"/>
              </a:xfrm>
              <a:blipFill>
                <a:blip r:embed="rId2"/>
                <a:stretch>
                  <a:fillRect l="-2857" t="-869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05D401-9673-DFF8-E917-DECD2A00DCD4}"/>
                  </a:ext>
                </a:extLst>
              </p:cNvPr>
              <p:cNvSpPr txBox="1"/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05D401-9673-DFF8-E917-DECD2A00D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267" y="2733351"/>
                <a:ext cx="4123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E36F3B81-E79E-9457-CA16-0D71657EA869}"/>
              </a:ext>
            </a:extLst>
          </p:cNvPr>
          <p:cNvSpPr txBox="1"/>
          <p:nvPr/>
        </p:nvSpPr>
        <p:spPr>
          <a:xfrm>
            <a:off x="10153115" y="298024"/>
            <a:ext cx="1763670" cy="338554"/>
          </a:xfrm>
          <a:prstGeom prst="rect">
            <a:avLst/>
          </a:prstGeom>
          <a:noFill/>
          <a:ln>
            <a:solidFill>
              <a:schemeClr val="accent4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Generated graph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AE7E2-AC9D-D383-047E-66A42DC412C3}"/>
              </a:ext>
            </a:extLst>
          </p:cNvPr>
          <p:cNvSpPr/>
          <p:nvPr/>
        </p:nvSpPr>
        <p:spPr>
          <a:xfrm>
            <a:off x="5688108" y="2463029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73E26D-6C9F-4FC2-AA2A-A12C48A87576}"/>
              </a:ext>
            </a:extLst>
          </p:cNvPr>
          <p:cNvCxnSpPr>
            <a:cxnSpLocks/>
            <a:stCxn id="27" idx="3"/>
            <a:endCxn id="6" idx="1"/>
          </p:cNvCxnSpPr>
          <p:nvPr/>
        </p:nvCxnSpPr>
        <p:spPr>
          <a:xfrm flipV="1">
            <a:off x="4861644" y="2915747"/>
            <a:ext cx="826464" cy="2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E78CADAE-BFF4-7DF7-AB0E-38B098A7C43D}"/>
              </a:ext>
            </a:extLst>
          </p:cNvPr>
          <p:cNvCxnSpPr>
            <a:cxnSpLocks/>
            <a:stCxn id="105" idx="0"/>
            <a:endCxn id="6" idx="0"/>
          </p:cNvCxnSpPr>
          <p:nvPr/>
        </p:nvCxnSpPr>
        <p:spPr>
          <a:xfrm rot="5400000" flipH="1" flipV="1">
            <a:off x="3916237" y="2938449"/>
            <a:ext cx="2847925" cy="1897087"/>
          </a:xfrm>
          <a:prstGeom prst="bentConnector3">
            <a:avLst>
              <a:gd name="adj1" fmla="val 1080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1EB4BD-599B-FD3B-4E20-4B5B30B07721}"/>
              </a:ext>
            </a:extLst>
          </p:cNvPr>
          <p:cNvCxnSpPr>
            <a:cxnSpLocks/>
            <a:stCxn id="6" idx="2"/>
            <a:endCxn id="19" idx="0"/>
          </p:cNvCxnSpPr>
          <p:nvPr/>
        </p:nvCxnSpPr>
        <p:spPr>
          <a:xfrm>
            <a:off x="6288743" y="3368465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40CD1-5A05-85A3-C5F3-778B53A95A6F}"/>
                  </a:ext>
                </a:extLst>
              </p:cNvPr>
              <p:cNvSpPr txBox="1"/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40CD1-5A05-85A3-C5F3-778B53A95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3361113"/>
                <a:ext cx="412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B062935-E6EB-76A9-A976-96097F4A77CB}"/>
              </a:ext>
            </a:extLst>
          </p:cNvPr>
          <p:cNvSpPr/>
          <p:nvPr/>
        </p:nvSpPr>
        <p:spPr>
          <a:xfrm>
            <a:off x="5688108" y="3813830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859A78-C092-C85D-67FD-F9D224566B9B}"/>
              </a:ext>
            </a:extLst>
          </p:cNvPr>
          <p:cNvSpPr txBox="1"/>
          <p:nvPr/>
        </p:nvSpPr>
        <p:spPr>
          <a:xfrm>
            <a:off x="4788344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7A1A99-6460-5A20-90FE-F235DCC0CAB1}"/>
              </a:ext>
            </a:extLst>
          </p:cNvPr>
          <p:cNvCxnSpPr>
            <a:cxnSpLocks/>
            <a:stCxn id="22" idx="3"/>
            <a:endCxn id="19" idx="1"/>
          </p:cNvCxnSpPr>
          <p:nvPr/>
        </p:nvCxnSpPr>
        <p:spPr>
          <a:xfrm flipV="1">
            <a:off x="5453971" y="4266548"/>
            <a:ext cx="2341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65A4B5C-DDDB-A816-C43D-08FC157787A1}"/>
              </a:ext>
            </a:extLst>
          </p:cNvPr>
          <p:cNvSpPr/>
          <p:nvPr/>
        </p:nvSpPr>
        <p:spPr>
          <a:xfrm>
            <a:off x="5684501" y="5075423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4AC182F-C788-DBFD-4ADD-2D1ADD284F46}"/>
              </a:ext>
            </a:extLst>
          </p:cNvPr>
          <p:cNvSpPr/>
          <p:nvPr/>
        </p:nvSpPr>
        <p:spPr>
          <a:xfrm>
            <a:off x="1788461" y="246889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672F13-DEF9-9143-552D-29897CF7C60A}"/>
                  </a:ext>
                </a:extLst>
              </p:cNvPr>
              <p:cNvSpPr txBox="1"/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B672F13-DEF9-9143-552D-29897CF7C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59" y="2736950"/>
                <a:ext cx="4123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8CFAB2A-040B-B553-E5CF-40578C79ECE1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>
            <a:off x="1438836" y="2921616"/>
            <a:ext cx="34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B9DA8F-F771-F391-823A-5AE78BE0B356}"/>
                  </a:ext>
                </a:extLst>
              </p:cNvPr>
              <p:cNvSpPr txBox="1"/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SOS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0B9DA8F-F771-F391-823A-5AE78BE0B3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19" y="1798121"/>
                <a:ext cx="1129554" cy="369332"/>
              </a:xfrm>
              <a:prstGeom prst="rect">
                <a:avLst/>
              </a:prstGeom>
              <a:blipFill>
                <a:blip r:embed="rId6"/>
                <a:stretch>
                  <a:fillRect t="-6667" r="-222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5686A4D-BE75-A70C-BD0E-49F05C24EEA8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2389096" y="2167453"/>
            <a:ext cx="0" cy="30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F192BDC-13A9-D2BE-3BC5-E95B62DA11F1}"/>
              </a:ext>
            </a:extLst>
          </p:cNvPr>
          <p:cNvCxnSpPr>
            <a:cxnSpLocks/>
            <a:stCxn id="93" idx="2"/>
            <a:endCxn id="99" idx="0"/>
          </p:cNvCxnSpPr>
          <p:nvPr/>
        </p:nvCxnSpPr>
        <p:spPr>
          <a:xfrm>
            <a:off x="2389096" y="3374334"/>
            <a:ext cx="0" cy="43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BE3C552-03C3-51A3-5C3E-1C31934E88AD}"/>
              </a:ext>
            </a:extLst>
          </p:cNvPr>
          <p:cNvSpPr/>
          <p:nvPr/>
        </p:nvSpPr>
        <p:spPr>
          <a:xfrm>
            <a:off x="1788461" y="3813831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4D42569-84B3-F939-9A60-09996C2BDC73}"/>
                  </a:ext>
                </a:extLst>
              </p:cNvPr>
              <p:cNvSpPr txBox="1"/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4D42569-84B3-F939-9A60-09996C2B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885" y="3361113"/>
                <a:ext cx="41237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5C0C09E-F6B9-AB4D-D688-82C0EE42E582}"/>
              </a:ext>
            </a:extLst>
          </p:cNvPr>
          <p:cNvCxnSpPr>
            <a:cxnSpLocks/>
            <a:stCxn id="99" idx="3"/>
            <a:endCxn id="107" idx="1"/>
          </p:cNvCxnSpPr>
          <p:nvPr/>
        </p:nvCxnSpPr>
        <p:spPr>
          <a:xfrm>
            <a:off x="2989731" y="4266549"/>
            <a:ext cx="220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FBC2F21-F776-21D5-DE07-51A4CA2053EC}"/>
              </a:ext>
            </a:extLst>
          </p:cNvPr>
          <p:cNvSpPr txBox="1"/>
          <p:nvPr/>
        </p:nvSpPr>
        <p:spPr>
          <a:xfrm>
            <a:off x="810186" y="4081883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4BFDFCA-1442-B41F-DAF4-717E6D7980E0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>
            <a:off x="1475813" y="4266549"/>
            <a:ext cx="312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B23342-148B-05E4-7E8E-027DE020B9A4}"/>
                  </a:ext>
                </a:extLst>
              </p:cNvPr>
              <p:cNvSpPr txBox="1"/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CB23342-148B-05E4-7E8E-027DE020B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067" y="5075423"/>
                <a:ext cx="2046058" cy="830997"/>
              </a:xfrm>
              <a:prstGeom prst="rect">
                <a:avLst/>
              </a:prstGeom>
              <a:blipFill>
                <a:blip r:embed="rId8"/>
                <a:stretch>
                  <a:fillRect l="-1227" t="-1493" r="-3067" b="-1493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81ACCB-62E3-BB71-9506-EF80EC286D7B}"/>
                  </a:ext>
                </a:extLst>
              </p:cNvPr>
              <p:cNvSpPr txBox="1"/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481ACCB-62E3-BB71-9506-EF80EC286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32" y="5310954"/>
                <a:ext cx="11564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4A11FFB-8716-6EB8-6C8B-62B1ABC8863E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12125" y="5490922"/>
            <a:ext cx="401307" cy="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CDAA2FA-7C79-8966-051F-15B4D40233E0}"/>
                  </a:ext>
                </a:extLst>
              </p:cNvPr>
              <p:cNvSpPr txBox="1"/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CDAA2FA-7C79-8966-051F-15B4D402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557" y="3974161"/>
                <a:ext cx="99956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1B956465-7B46-DFAD-B00D-C93DE2F6C033}"/>
              </a:ext>
            </a:extLst>
          </p:cNvPr>
          <p:cNvCxnSpPr>
            <a:stCxn id="107" idx="2"/>
            <a:endCxn id="104" idx="0"/>
          </p:cNvCxnSpPr>
          <p:nvPr/>
        </p:nvCxnSpPr>
        <p:spPr>
          <a:xfrm rot="5400000">
            <a:off x="2791475" y="4156558"/>
            <a:ext cx="516487" cy="1321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E24F88B-7CFE-A13E-C6C2-61F1B158E217}"/>
              </a:ext>
            </a:extLst>
          </p:cNvPr>
          <p:cNvCxnSpPr>
            <a:cxnSpLocks/>
            <a:stCxn id="93" idx="3"/>
            <a:endCxn id="27" idx="1"/>
          </p:cNvCxnSpPr>
          <p:nvPr/>
        </p:nvCxnSpPr>
        <p:spPr>
          <a:xfrm flipV="1">
            <a:off x="2989731" y="2918017"/>
            <a:ext cx="1459536" cy="3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12CE5CB-44EA-AB89-A2A4-31717670C694}"/>
                  </a:ext>
                </a:extLst>
              </p:cNvPr>
              <p:cNvSpPr txBox="1"/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12CE5CB-44EA-AB89-A2A4-31717670C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4" y="3979649"/>
                <a:ext cx="99956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0428E3A-DA1A-93D3-EE3A-B18EA100B5C1}"/>
              </a:ext>
            </a:extLst>
          </p:cNvPr>
          <p:cNvCxnSpPr>
            <a:cxnSpLocks/>
            <a:stCxn id="19" idx="3"/>
            <a:endCxn id="113" idx="1"/>
          </p:cNvCxnSpPr>
          <p:nvPr/>
        </p:nvCxnSpPr>
        <p:spPr>
          <a:xfrm>
            <a:off x="6889378" y="4266548"/>
            <a:ext cx="452296" cy="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8AA98CC-99BE-05F9-DE71-992478A94293}"/>
                  </a:ext>
                </a:extLst>
              </p:cNvPr>
              <p:cNvSpPr txBox="1"/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8AA98CC-99BE-05F9-DE71-992478A9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5353012"/>
                <a:ext cx="999563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E840EF0-7469-E5C7-5098-925DF6AF766B}"/>
              </a:ext>
            </a:extLst>
          </p:cNvPr>
          <p:cNvCxnSpPr>
            <a:cxnSpLocks/>
            <a:stCxn id="55" idx="3"/>
            <a:endCxn id="118" idx="1"/>
          </p:cNvCxnSpPr>
          <p:nvPr/>
        </p:nvCxnSpPr>
        <p:spPr>
          <a:xfrm flipV="1">
            <a:off x="6885771" y="5522289"/>
            <a:ext cx="455904" cy="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1A8B3CF9-50A1-A02D-B28A-F3648DD9B81E}"/>
              </a:ext>
            </a:extLst>
          </p:cNvPr>
          <p:cNvCxnSpPr>
            <a:cxnSpLocks/>
            <a:stCxn id="113" idx="2"/>
            <a:endCxn id="55" idx="1"/>
          </p:cNvCxnSpPr>
          <p:nvPr/>
        </p:nvCxnSpPr>
        <p:spPr>
          <a:xfrm rot="5400000">
            <a:off x="6281121" y="3967805"/>
            <a:ext cx="963717" cy="2156955"/>
          </a:xfrm>
          <a:prstGeom prst="bentConnector4">
            <a:avLst>
              <a:gd name="adj1" fmla="val 26512"/>
              <a:gd name="adj2" fmla="val 110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DB488B4-920F-7DDA-F96C-4158DA63ABEF}"/>
              </a:ext>
            </a:extLst>
          </p:cNvPr>
          <p:cNvCxnSpPr>
            <a:cxnSpLocks/>
            <a:stCxn id="19" idx="2"/>
            <a:endCxn id="55" idx="0"/>
          </p:cNvCxnSpPr>
          <p:nvPr/>
        </p:nvCxnSpPr>
        <p:spPr>
          <a:xfrm flipH="1">
            <a:off x="6285136" y="4719266"/>
            <a:ext cx="3607" cy="35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51671BF-441E-BAD9-CBCD-05DB6E846433}"/>
                  </a:ext>
                </a:extLst>
              </p:cNvPr>
              <p:cNvSpPr txBox="1"/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151671BF-441E-BAD9-CBCD-05DB6E846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675" y="4684471"/>
                <a:ext cx="41237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99F47F-3221-6979-2D84-2AA34E5B87AC}"/>
                  </a:ext>
                </a:extLst>
              </p:cNvPr>
              <p:cNvSpPr txBox="1"/>
              <p:nvPr/>
            </p:nvSpPr>
            <p:spPr>
              <a:xfrm>
                <a:off x="7341675" y="6037124"/>
                <a:ext cx="1156447" cy="554254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99F47F-3221-6979-2D84-2AA34E5B8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75" y="6037124"/>
                <a:ext cx="1156447" cy="554254"/>
              </a:xfrm>
              <a:prstGeom prst="rect">
                <a:avLst/>
              </a:prstGeom>
              <a:blipFill>
                <a:blip r:embed="rId14"/>
                <a:stretch>
                  <a:fillRect b="-4348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04E6CF5-00AF-0DB5-01CE-414F4B2B4D0A}"/>
              </a:ext>
            </a:extLst>
          </p:cNvPr>
          <p:cNvSpPr>
            <a:spLocks noChangeAspect="1"/>
          </p:cNvSpPr>
          <p:nvPr/>
        </p:nvSpPr>
        <p:spPr>
          <a:xfrm>
            <a:off x="10551752" y="1078029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2D933-F116-D965-DA6E-9EE8696B2AC1}"/>
              </a:ext>
            </a:extLst>
          </p:cNvPr>
          <p:cNvSpPr txBox="1"/>
          <p:nvPr/>
        </p:nvSpPr>
        <p:spPr>
          <a:xfrm>
            <a:off x="10580264" y="10744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AFCDA0-2866-77D3-FA27-F246CB002235}"/>
              </a:ext>
            </a:extLst>
          </p:cNvPr>
          <p:cNvSpPr>
            <a:spLocks noChangeAspect="1"/>
          </p:cNvSpPr>
          <p:nvPr/>
        </p:nvSpPr>
        <p:spPr>
          <a:xfrm>
            <a:off x="11152387" y="1447361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F92079-5423-75A0-5A72-3E1CE35AE4D1}"/>
              </a:ext>
            </a:extLst>
          </p:cNvPr>
          <p:cNvSpPr txBox="1"/>
          <p:nvPr/>
        </p:nvSpPr>
        <p:spPr>
          <a:xfrm>
            <a:off x="11180899" y="14437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CAE64A-D95F-3B2E-FE44-BFA5D1812F7C}"/>
              </a:ext>
            </a:extLst>
          </p:cNvPr>
          <p:cNvSpPr>
            <a:spLocks noChangeAspect="1"/>
          </p:cNvSpPr>
          <p:nvPr/>
        </p:nvSpPr>
        <p:spPr>
          <a:xfrm>
            <a:off x="11152387" y="731984"/>
            <a:ext cx="365760" cy="36576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16F378-BFBD-8148-3C7C-BDBDD5AF518C}"/>
              </a:ext>
            </a:extLst>
          </p:cNvPr>
          <p:cNvSpPr txBox="1"/>
          <p:nvPr/>
        </p:nvSpPr>
        <p:spPr>
          <a:xfrm>
            <a:off x="11180899" y="72841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E8BBD5-48AC-5F27-2163-9DE6E7006EB0}"/>
              </a:ext>
            </a:extLst>
          </p:cNvPr>
          <p:cNvSpPr/>
          <p:nvPr/>
        </p:nvSpPr>
        <p:spPr>
          <a:xfrm>
            <a:off x="9676670" y="2463648"/>
            <a:ext cx="1201270" cy="905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</a:t>
            </a:r>
            <a:r>
              <a:rPr lang="en-US" dirty="0" err="1"/>
              <a:t>RNN</a:t>
            </a:r>
            <a:endParaRPr lang="en-US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D970706-160F-260E-8CFE-8B0C03177E92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 flipV="1">
            <a:off x="8498122" y="2463648"/>
            <a:ext cx="1779183" cy="3850603"/>
          </a:xfrm>
          <a:prstGeom prst="bentConnector4">
            <a:avLst>
              <a:gd name="adj1" fmla="val 33120"/>
              <a:gd name="adj2" fmla="val 105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BDB0DB-E9AC-E8AE-D3EF-9743E8BA871D}"/>
                  </a:ext>
                </a:extLst>
              </p:cNvPr>
              <p:cNvSpPr txBox="1"/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BDB0DB-E9AC-E8AE-D3EF-9743E8BA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965" y="2728467"/>
                <a:ext cx="41237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184F4B8-CB5C-8C06-0504-BF01EACF4431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8765342" y="2913133"/>
            <a:ext cx="911328" cy="3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DE3FE4-3195-0FE0-0FA0-1AD490F99580}"/>
              </a:ext>
            </a:extLst>
          </p:cNvPr>
          <p:cNvCxnSpPr>
            <a:cxnSpLocks/>
            <a:stCxn id="6" idx="3"/>
            <a:endCxn id="31" idx="1"/>
          </p:cNvCxnSpPr>
          <p:nvPr/>
        </p:nvCxnSpPr>
        <p:spPr>
          <a:xfrm flipV="1">
            <a:off x="6889378" y="2913133"/>
            <a:ext cx="1463587" cy="2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4F73BE-36FD-6047-A8F8-D5CBB0E03B50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277305" y="3407424"/>
            <a:ext cx="0" cy="44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02DAC5-BC9C-755D-0D5D-DDC891DC1671}"/>
                  </a:ext>
                </a:extLst>
              </p:cNvPr>
              <p:cNvSpPr txBox="1"/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02DAC5-BC9C-755D-0D5D-DDC891DC1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826" y="3426270"/>
                <a:ext cx="41237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17BE2520-19C3-0C22-7E8A-E6A9CBDB7594}"/>
              </a:ext>
            </a:extLst>
          </p:cNvPr>
          <p:cNvSpPr/>
          <p:nvPr/>
        </p:nvSpPr>
        <p:spPr>
          <a:xfrm>
            <a:off x="9676670" y="3852789"/>
            <a:ext cx="1201270" cy="9054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 </a:t>
            </a:r>
            <a:r>
              <a:rPr lang="en-US" dirty="0" err="1"/>
              <a:t>RNN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61ABC2-F862-63BD-EB06-B14850BB2872}"/>
              </a:ext>
            </a:extLst>
          </p:cNvPr>
          <p:cNvSpPr txBox="1"/>
          <p:nvPr/>
        </p:nvSpPr>
        <p:spPr>
          <a:xfrm>
            <a:off x="8767936" y="4123158"/>
            <a:ext cx="665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SOS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002DE5-6644-8407-040A-D7EFD9FA6423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9433563" y="4305507"/>
            <a:ext cx="243107" cy="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1D80036-8173-C40A-065E-46054C0C0469}"/>
                  </a:ext>
                </a:extLst>
              </p:cNvPr>
              <p:cNvSpPr txBox="1"/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𝐸𝑂𝑆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1D80036-8173-C40A-065E-46054C0C0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818" y="4013119"/>
                <a:ext cx="999563" cy="5847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823AD9D-CB84-9842-7805-64497E56C3CD}"/>
              </a:ext>
            </a:extLst>
          </p:cNvPr>
          <p:cNvCxnSpPr>
            <a:cxnSpLocks/>
            <a:stCxn id="43" idx="3"/>
            <a:endCxn id="63" idx="1"/>
          </p:cNvCxnSpPr>
          <p:nvPr/>
        </p:nvCxnSpPr>
        <p:spPr>
          <a:xfrm>
            <a:off x="10877940" y="4305507"/>
            <a:ext cx="280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DDD0F4A-8153-0DFC-168D-688C5C502B37}"/>
              </a:ext>
            </a:extLst>
          </p:cNvPr>
          <p:cNvSpPr txBox="1"/>
          <p:nvPr/>
        </p:nvSpPr>
        <p:spPr>
          <a:xfrm>
            <a:off x="10070844" y="4949542"/>
            <a:ext cx="19855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EOS generated. Stop generation process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9BF2DE-01BF-60C8-F020-4D4A9F486A33}"/>
                  </a:ext>
                </a:extLst>
              </p:cNvPr>
              <p:cNvSpPr txBox="1"/>
              <p:nvPr/>
            </p:nvSpPr>
            <p:spPr>
              <a:xfrm>
                <a:off x="5067665" y="5970497"/>
                <a:ext cx="2046058" cy="857799"/>
              </a:xfrm>
              <a:prstGeom prst="rect">
                <a:avLst/>
              </a:prstGeom>
              <a:noFill/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Stochastically sample from a Bernoulli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9BF2DE-01BF-60C8-F020-4D4A9F486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665" y="5970497"/>
                <a:ext cx="2046058" cy="857799"/>
              </a:xfrm>
              <a:prstGeom prst="rect">
                <a:avLst/>
              </a:prstGeom>
              <a:blipFill>
                <a:blip r:embed="rId18"/>
                <a:stretch>
                  <a:fillRect l="-1227" t="-1429" r="-3681" b="-4286"/>
                </a:stretch>
              </a:blipFill>
              <a:ln>
                <a:solidFill>
                  <a:schemeClr val="accent4">
                    <a:lumMod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28CACD-A456-689B-1FC7-55C947689BC2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flipV="1">
            <a:off x="10739923" y="913078"/>
            <a:ext cx="440976" cy="16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0504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E4C4-F81B-F0D9-FFB1-B4817E51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EFA36-CF40-D893-FD15-73CE725F0B36}"/>
                  </a:ext>
                </a:extLst>
              </p:cNvPr>
              <p:cNvSpPr txBox="1"/>
              <p:nvPr/>
            </p:nvSpPr>
            <p:spPr>
              <a:xfrm>
                <a:off x="5655874" y="3681533"/>
                <a:ext cx="1082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EFA36-CF40-D893-FD15-73CE725F0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74" y="3681533"/>
                <a:ext cx="1082543" cy="369332"/>
              </a:xfrm>
              <a:prstGeom prst="rect">
                <a:avLst/>
              </a:prstGeom>
              <a:blipFill>
                <a:blip r:embed="rId2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691A27D-E605-89D4-121E-918AE28D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generative AI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E81BB-3802-EFC3-B794-8ECD6E1857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49118" cy="222522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system</a:t>
                </a:r>
                <a:r>
                  <a:rPr lang="en-US" dirty="0"/>
                  <a:t>. It has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two</a:t>
                </a:r>
                <a:r>
                  <a:rPr lang="en-US" dirty="0"/>
                  <a:t> parts: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The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outputs the probability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of a sample,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for an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 </a:t>
                </a:r>
                <a:r>
                  <a:rPr lang="en-US" dirty="0">
                    <a:solidFill>
                      <a:srgbClr val="00B050"/>
                    </a:solidFill>
                  </a:rPr>
                  <a:t>sampling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stochastically</a:t>
                </a:r>
                <a:r>
                  <a:rPr lang="en-US" dirty="0">
                    <a:solidFill>
                      <a:srgbClr val="00B050"/>
                    </a:solidFill>
                  </a:rPr>
                  <a:t> selects the outcome sample,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(e.g.,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flip a coin to decide)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5E81BB-3802-EFC3-B794-8ECD6E185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49118" cy="2225225"/>
              </a:xfrm>
              <a:blipFill>
                <a:blip r:embed="rId3"/>
                <a:stretch>
                  <a:fillRect l="-1953" t="-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49DFEC-7EC5-84C8-BC62-6F27136D238B}"/>
              </a:ext>
            </a:extLst>
          </p:cNvPr>
          <p:cNvGraphicFramePr>
            <a:graphicFrameLocks noGrp="1"/>
          </p:cNvGraphicFramePr>
          <p:nvPr/>
        </p:nvGraphicFramePr>
        <p:xfrm>
          <a:off x="2271059" y="4066091"/>
          <a:ext cx="328706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73724-B784-FD4D-B786-D5513F6CE19F}"/>
                  </a:ext>
                </a:extLst>
              </p:cNvPr>
              <p:cNvSpPr txBox="1"/>
              <p:nvPr/>
            </p:nvSpPr>
            <p:spPr>
              <a:xfrm>
                <a:off x="2226235" y="3678531"/>
                <a:ext cx="4183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773724-B784-FD4D-B786-D5513F6CE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235" y="3678531"/>
                <a:ext cx="41835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1A169E-7EC4-3C8E-284D-1A7AE004984D}"/>
              </a:ext>
            </a:extLst>
          </p:cNvPr>
          <p:cNvCxnSpPr/>
          <p:nvPr/>
        </p:nvCxnSpPr>
        <p:spPr>
          <a:xfrm>
            <a:off x="2823882" y="4912659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C705036-AB95-9ABA-D718-363BFF257B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319" t="36098" r="31012" b="35710"/>
          <a:stretch>
            <a:fillRect/>
          </a:stretch>
        </p:blipFill>
        <p:spPr>
          <a:xfrm>
            <a:off x="3481834" y="4251699"/>
            <a:ext cx="1585465" cy="1321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205219-9C47-D7B8-DFC2-D25EC29D788E}"/>
                  </a:ext>
                </a:extLst>
              </p:cNvPr>
              <p:cNvSpPr txBox="1"/>
              <p:nvPr/>
            </p:nvSpPr>
            <p:spPr>
              <a:xfrm>
                <a:off x="3925742" y="3882367"/>
                <a:ext cx="69764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205219-9C47-D7B8-DFC2-D25EC29D7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742" y="3882367"/>
                <a:ext cx="69764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9A6BE0-76EB-F340-422E-D15F64BD81A7}"/>
              </a:ext>
            </a:extLst>
          </p:cNvPr>
          <p:cNvCxnSpPr/>
          <p:nvPr/>
        </p:nvCxnSpPr>
        <p:spPr>
          <a:xfrm>
            <a:off x="5134534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34457D-EFAD-5B0E-D451-B737205B0466}"/>
              </a:ext>
            </a:extLst>
          </p:cNvPr>
          <p:cNvGraphicFramePr>
            <a:graphicFrameLocks noGrp="1"/>
          </p:cNvGraphicFramePr>
          <p:nvPr/>
        </p:nvGraphicFramePr>
        <p:xfrm>
          <a:off x="5812116" y="4078641"/>
          <a:ext cx="697647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97647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6075A8-6CC1-2025-664C-64F929B36ADA}"/>
              </a:ext>
            </a:extLst>
          </p:cNvPr>
          <p:cNvCxnSpPr/>
          <p:nvPr/>
        </p:nvCxnSpPr>
        <p:spPr>
          <a:xfrm>
            <a:off x="6640604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3D6100-9356-D4CF-E930-33C56CD7EAB2}"/>
                  </a:ext>
                </a:extLst>
              </p:cNvPr>
              <p:cNvSpPr txBox="1"/>
              <p:nvPr/>
            </p:nvSpPr>
            <p:spPr>
              <a:xfrm>
                <a:off x="7097805" y="4727992"/>
                <a:ext cx="253925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Generate a uniform random number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Select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B3D6100-9356-D4CF-E930-33C56CD7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805" y="4727992"/>
                <a:ext cx="2539254" cy="1200329"/>
              </a:xfrm>
              <a:prstGeom prst="rect">
                <a:avLst/>
              </a:prstGeom>
              <a:blipFill>
                <a:blip r:embed="rId7"/>
                <a:stretch>
                  <a:fillRect l="-1990" t="-2105" r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281364-22F5-8270-AD24-6AA1E5BD5813}"/>
              </a:ext>
            </a:extLst>
          </p:cNvPr>
          <p:cNvCxnSpPr/>
          <p:nvPr/>
        </p:nvCxnSpPr>
        <p:spPr>
          <a:xfrm>
            <a:off x="9439568" y="49126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9834-16DB-1C0A-498B-440371F2E234}"/>
                  </a:ext>
                </a:extLst>
              </p:cNvPr>
              <p:cNvSpPr txBox="1"/>
              <p:nvPr/>
            </p:nvSpPr>
            <p:spPr>
              <a:xfrm>
                <a:off x="10098632" y="3681533"/>
                <a:ext cx="9659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EF9834-16DB-1C0A-498B-440371F2E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632" y="3681533"/>
                <a:ext cx="9659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AF29394-FDA4-9481-9A2C-EEC6EE50A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366851"/>
              </p:ext>
            </p:extLst>
          </p:nvPr>
        </p:nvGraphicFramePr>
        <p:xfrm>
          <a:off x="10098633" y="4078641"/>
          <a:ext cx="965945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5945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fish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horse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snake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2524E24-9D65-A5C6-9ECA-B969B745D02F}"/>
              </a:ext>
            </a:extLst>
          </p:cNvPr>
          <p:cNvSpPr txBox="1"/>
          <p:nvPr/>
        </p:nvSpPr>
        <p:spPr>
          <a:xfrm>
            <a:off x="7483234" y="3605368"/>
            <a:ext cx="208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Example stochastic sampling function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8524B6-1981-22A1-A37A-546E65D434CA}"/>
              </a:ext>
            </a:extLst>
          </p:cNvPr>
          <p:cNvCxnSpPr>
            <a:cxnSpLocks/>
            <a:stCxn id="25" idx="2"/>
            <a:endCxn id="20" idx="0"/>
          </p:cNvCxnSpPr>
          <p:nvPr/>
        </p:nvCxnSpPr>
        <p:spPr>
          <a:xfrm flipH="1">
            <a:off x="8367432" y="4251699"/>
            <a:ext cx="159018" cy="4762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C9179F-3209-274E-A8A4-E016AB42EE60}"/>
                  </a:ext>
                </a:extLst>
              </p:cNvPr>
              <p:cNvSpPr txBox="1"/>
              <p:nvPr/>
            </p:nvSpPr>
            <p:spPr>
              <a:xfrm>
                <a:off x="6129396" y="5726746"/>
                <a:ext cx="3969235" cy="1081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0≤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𝑖𝑓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5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1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5"/>
                                      </m:rP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C9179F-3209-274E-A8A4-E016AB42E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396" y="5726746"/>
                <a:ext cx="3969235" cy="1081706"/>
              </a:xfrm>
              <a:prstGeom prst="rect">
                <a:avLst/>
              </a:prstGeom>
              <a:blipFill>
                <a:blip r:embed="rId9"/>
                <a:stretch>
                  <a:fillRect t="-42529" b="-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4E1637-E3FC-5C83-015A-895BEE4DEA32}"/>
                  </a:ext>
                </a:extLst>
              </p:cNvPr>
              <p:cNvSpPr txBox="1"/>
              <p:nvPr/>
            </p:nvSpPr>
            <p:spPr>
              <a:xfrm>
                <a:off x="9128316" y="4365276"/>
                <a:ext cx="9659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4E1637-E3FC-5C83-015A-895BEE4DE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316" y="4365276"/>
                <a:ext cx="965944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230DECA-64FC-6D6B-5128-199A3DC3C56F}"/>
              </a:ext>
            </a:extLst>
          </p:cNvPr>
          <p:cNvCxnSpPr>
            <a:cxnSpLocks/>
            <a:endCxn id="6" idx="0"/>
          </p:cNvCxnSpPr>
          <p:nvPr/>
        </p:nvCxnSpPr>
        <p:spPr>
          <a:xfrm rot="10800000">
            <a:off x="2435412" y="3678531"/>
            <a:ext cx="8629166" cy="1327210"/>
          </a:xfrm>
          <a:prstGeom prst="curvedConnector4">
            <a:avLst>
              <a:gd name="adj1" fmla="val -6897"/>
              <a:gd name="adj2" fmla="val 138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269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F25F7-7775-CB77-E508-B403F86DF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7053-47B9-D6DA-F8C4-0CE5258A0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GraphRNN</a:t>
            </a:r>
            <a:r>
              <a:rPr lang="en-US" dirty="0"/>
              <a:t> for graph sequence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2434C-2246-C10A-7955-2EF0ECE9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8153" cy="2303066"/>
          </a:xfrm>
        </p:spPr>
        <p:txBody>
          <a:bodyPr/>
          <a:lstStyle/>
          <a:p>
            <a:r>
              <a:rPr lang="en-US" dirty="0"/>
              <a:t>Issues to address: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initialize the hidden state and input sequence for the node level </a:t>
            </a:r>
            <a:r>
              <a:rPr lang="en-US" dirty="0" err="1"/>
              <a:t>RNN</a:t>
            </a:r>
            <a:r>
              <a:rPr lang="en-US" dirty="0"/>
              <a:t>? We don’t have any nodes yet.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generate the sequence with stochastic sampling?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How to conduct training?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Creating a new graph?</a:t>
            </a:r>
          </a:p>
        </p:txBody>
      </p:sp>
    </p:spTree>
    <p:extLst>
      <p:ext uri="{BB962C8B-B14F-4D97-AF65-F5344CB8AC3E}">
        <p14:creationId xmlns:p14="http://schemas.microsoft.com/office/powerpoint/2010/main" val="379232227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C7A7C-AF9C-969A-6D8A-472EC96E9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D67-F171-BDD2-D577-E782177C3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45824147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736C-FC9B-6255-0432-97096EB0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generated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EA397-DD4B-056A-C498-F4D4B957A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99494" cy="3270639"/>
          </a:xfrm>
        </p:spPr>
        <p:txBody>
          <a:bodyPr/>
          <a:lstStyle/>
          <a:p>
            <a:r>
              <a:rPr lang="en-US" dirty="0"/>
              <a:t>How to compare two sets of graphs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Approaches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Visual inspection (qualitative)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Statistical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70D58-67D9-9B07-E9D8-8FB37385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79" y="1763128"/>
            <a:ext cx="8543642" cy="1159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60EA68-396A-E015-5672-F9AA8E8654BA}"/>
              </a:ext>
            </a:extLst>
          </p:cNvPr>
          <p:cNvSpPr txBox="1"/>
          <p:nvPr/>
        </p:nvSpPr>
        <p:spPr>
          <a:xfrm>
            <a:off x="4610887" y="657343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6215356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D565-7621-824B-DA0D-A29D8D1A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similarity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6C174-E049-99EA-E3FB-F5360F923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2" y="342080"/>
            <a:ext cx="6701118" cy="6173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E3380-564A-F123-E953-DA024054AD9C}"/>
              </a:ext>
            </a:extLst>
          </p:cNvPr>
          <p:cNvSpPr txBox="1"/>
          <p:nvPr/>
        </p:nvSpPr>
        <p:spPr>
          <a:xfrm>
            <a:off x="4610887" y="6573438"/>
            <a:ext cx="3882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Hamilton, 2020, Graph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91303979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1F5B-F528-F8E0-424F-B2DD9EF2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measures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11F059-7CFC-5F8A-9FA4-94CCDADF48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11871" cy="396666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Compare univariate statistics of the generated graphs against a test set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a set of graph statistics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each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defines a univariate distribution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for a given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the distance between the distributions for the test graph and the generated graph using a distributional measure such total variation distance (TVD)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𝑔𝑒𝑛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𝑡𝑒𝑠𝑡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𝑔𝑒𝑛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TVD = 0 → perfect match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TVD = 1 </a:t>
                </a:r>
                <a:r>
                  <a:rPr lang="en-US"/>
                  <a:t>→ no match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11F059-7CFC-5F8A-9FA4-94CCDADF4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11871" cy="3966663"/>
              </a:xfrm>
              <a:blipFill>
                <a:blip r:embed="rId2"/>
                <a:stretch>
                  <a:fillRect l="-1811" t="-3185"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33446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11779-F0A8-7E3A-619A-59A332F7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5D84-4D57-4E7A-F373-59FCA50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measures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CBE96-DAB7-F4A0-0BA4-66F210D0A3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11871" cy="458792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Calculate the node degree for all nodes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 the degree distribution.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observed degree,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find the number of 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, with that degree.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dirty="0"/>
                  <a:t> is the number of nodes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the </a:t>
                </a:r>
                <a:r>
                  <a:rPr lang="en-US" dirty="0" err="1"/>
                  <a:t>toval</a:t>
                </a:r>
                <a:r>
                  <a:rPr lang="en-US" dirty="0"/>
                  <a:t> variational distance (TVD)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𝑔𝑒𝑛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sup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𝑡𝑒𝑠𝑡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𝑔𝑒𝑛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347663"/>
                <a:r>
                  <a:rPr lang="en-US" dirty="0"/>
                  <a:t>For each observed degree, calculate the absolute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for the test graph and generated graph and take the maximum.</a:t>
                </a:r>
              </a:p>
              <a:p>
                <a:pPr marL="347663" indent="-339725">
                  <a:buFont typeface="Arial" panose="020B0604020202020204" pitchFamily="34" charset="0"/>
                  <a:buChar char="•"/>
                </a:pPr>
                <a:r>
                  <a:rPr lang="en-US" dirty="0"/>
                  <a:t>Repeat across multiple graphs to get a mean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CBE96-DAB7-F4A0-0BA4-66F210D0A3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11871" cy="4587923"/>
              </a:xfrm>
              <a:blipFill>
                <a:blip r:embed="rId2"/>
                <a:stretch>
                  <a:fillRect l="-1811" t="-275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57379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97396-1FF0-3AA4-0475-197F01C5E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7FEA6B-BB8B-F050-0A29-B56FF78129A1}"/>
                  </a:ext>
                </a:extLst>
              </p:cNvPr>
              <p:cNvSpPr txBox="1"/>
              <p:nvPr/>
            </p:nvSpPr>
            <p:spPr>
              <a:xfrm>
                <a:off x="6120535" y="1663569"/>
                <a:ext cx="1082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7FEA6B-BB8B-F050-0A29-B56FF7812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535" y="1663569"/>
                <a:ext cx="1082543" cy="369332"/>
              </a:xfrm>
              <a:prstGeom prst="rect">
                <a:avLst/>
              </a:prstGeom>
              <a:blipFill>
                <a:blip r:embed="rId2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37C0EBC-91E0-19CD-6B7B-0E186E7F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generative AI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A7CA0-C570-0F12-FC77-13C4BD3CF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49118" cy="332399"/>
          </a:xfrm>
        </p:spPr>
        <p:txBody>
          <a:bodyPr/>
          <a:lstStyle/>
          <a:p>
            <a:r>
              <a:rPr lang="en-US" dirty="0"/>
              <a:t>Example: Generative language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DBFA8-09D3-B21F-13B6-8237B916A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05119"/>
              </p:ext>
            </p:extLst>
          </p:nvPr>
        </p:nvGraphicFramePr>
        <p:xfrm>
          <a:off x="4659198" y="2024720"/>
          <a:ext cx="32870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6B90F-920E-3E87-2626-4031702C599F}"/>
                  </a:ext>
                </a:extLst>
              </p:cNvPr>
              <p:cNvSpPr txBox="1"/>
              <p:nvPr/>
            </p:nvSpPr>
            <p:spPr>
              <a:xfrm>
                <a:off x="4614374" y="1626561"/>
                <a:ext cx="4183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B6B90F-920E-3E87-2626-4031702C5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74" y="1626561"/>
                <a:ext cx="418353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CA7FF0-0D8C-A820-D62F-EAB1BA7264C0}"/>
              </a:ext>
            </a:extLst>
          </p:cNvPr>
          <p:cNvCxnSpPr/>
          <p:nvPr/>
        </p:nvCxnSpPr>
        <p:spPr>
          <a:xfrm>
            <a:off x="8166845" y="2618260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6E83059-5350-F2D4-313E-14EBD9E8E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60366"/>
              </p:ext>
            </p:extLst>
          </p:nvPr>
        </p:nvGraphicFramePr>
        <p:xfrm>
          <a:off x="6392866" y="2055571"/>
          <a:ext cx="537883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37883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A269BAF-E7F0-3447-B79E-C29A2F5C2E01}"/>
              </a:ext>
            </a:extLst>
          </p:cNvPr>
          <p:cNvSpPr txBox="1"/>
          <p:nvPr/>
        </p:nvSpPr>
        <p:spPr>
          <a:xfrm>
            <a:off x="2510116" y="2512746"/>
            <a:ext cx="103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 cat 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D9D418C-3882-0F5E-845B-DB0D04AADD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3550022" y="2314802"/>
            <a:ext cx="934168" cy="778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C5346E-3D83-2455-1DC0-1DDDA1D83593}"/>
              </a:ext>
            </a:extLst>
          </p:cNvPr>
          <p:cNvSpPr txBox="1"/>
          <p:nvPr/>
        </p:nvSpPr>
        <p:spPr>
          <a:xfrm>
            <a:off x="3460859" y="1663569"/>
            <a:ext cx="103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encoder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80F64BB-215F-0BFC-643F-D3538FE14A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5162912" y="2339360"/>
            <a:ext cx="934168" cy="778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1F1C0-99AD-FE58-BD8D-ABAAEB9D6A28}"/>
                  </a:ext>
                </a:extLst>
              </p:cNvPr>
              <p:cNvSpPr txBox="1"/>
              <p:nvPr/>
            </p:nvSpPr>
            <p:spPr>
              <a:xfrm>
                <a:off x="5110043" y="1663569"/>
                <a:ext cx="10399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decoder,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F1F1C0-99AD-FE58-BD8D-ABAAEB9D6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043" y="1663569"/>
                <a:ext cx="1039906" cy="646331"/>
              </a:xfrm>
              <a:prstGeom prst="rect">
                <a:avLst/>
              </a:prstGeom>
              <a:blipFill>
                <a:blip r:embed="rId5"/>
                <a:stretch>
                  <a:fillRect l="-3614" t="-5882" r="-843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ED321D-961A-96EB-7B7D-ABE1602E15B4}"/>
                  </a:ext>
                </a:extLst>
              </p:cNvPr>
              <p:cNvSpPr txBox="1"/>
              <p:nvPr/>
            </p:nvSpPr>
            <p:spPr>
              <a:xfrm>
                <a:off x="7100078" y="2433594"/>
                <a:ext cx="1046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ED321D-961A-96EB-7B7D-ABE1602E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78" y="2433594"/>
                <a:ext cx="1046596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7D350C-9BBB-A9D3-F4BB-4825270DD6A5}"/>
                  </a:ext>
                </a:extLst>
              </p:cNvPr>
              <p:cNvSpPr txBox="1"/>
              <p:nvPr/>
            </p:nvSpPr>
            <p:spPr>
              <a:xfrm>
                <a:off x="8724899" y="2433594"/>
                <a:ext cx="1294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saw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7D350C-9BBB-A9D3-F4BB-4825270DD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99" y="2433594"/>
                <a:ext cx="1294170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98CC7E9-9BD7-E328-E0C7-1AE397166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33253"/>
              </p:ext>
            </p:extLst>
          </p:nvPr>
        </p:nvGraphicFramePr>
        <p:xfrm>
          <a:off x="4659198" y="3668418"/>
          <a:ext cx="32870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4E487A-9AA0-24C9-BEDF-89819D503E1F}"/>
              </a:ext>
            </a:extLst>
          </p:cNvPr>
          <p:cNvCxnSpPr/>
          <p:nvPr/>
        </p:nvCxnSpPr>
        <p:spPr>
          <a:xfrm>
            <a:off x="8166845" y="4261958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EF9981F6-5249-9FDC-0F3A-317FFBBCF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747779"/>
              </p:ext>
            </p:extLst>
          </p:nvPr>
        </p:nvGraphicFramePr>
        <p:xfrm>
          <a:off x="6392866" y="3699269"/>
          <a:ext cx="537883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37883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71437179-76F6-CA28-3953-062BAD3EBE55}"/>
              </a:ext>
            </a:extLst>
          </p:cNvPr>
          <p:cNvSpPr txBox="1"/>
          <p:nvPr/>
        </p:nvSpPr>
        <p:spPr>
          <a:xfrm>
            <a:off x="2079811" y="4156444"/>
            <a:ext cx="147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 cat saw 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BECA61F-650B-EE89-1B12-A382E0072E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3550022" y="3958500"/>
            <a:ext cx="934168" cy="778885"/>
          </a:xfrm>
          <a:prstGeom prst="rect">
            <a:avLst/>
          </a:prstGeom>
        </p:spPr>
      </p:pic>
      <p:pic>
        <p:nvPicPr>
          <p:cNvPr id="39" name="Picture 3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B8E75A3-B0EB-B45C-7D44-3A06171F3D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5162912" y="3983058"/>
            <a:ext cx="934168" cy="778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2C1535-7798-9E9B-E390-4803BF892496}"/>
                  </a:ext>
                </a:extLst>
              </p:cNvPr>
              <p:cNvSpPr txBox="1"/>
              <p:nvPr/>
            </p:nvSpPr>
            <p:spPr>
              <a:xfrm>
                <a:off x="7100078" y="4077292"/>
                <a:ext cx="1046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92C1535-7798-9E9B-E390-4803BF892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078" y="4077292"/>
                <a:ext cx="1046596" cy="369332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668D49-656E-9E74-B1B5-4597B32AAB0F}"/>
                  </a:ext>
                </a:extLst>
              </p:cNvPr>
              <p:cNvSpPr txBox="1"/>
              <p:nvPr/>
            </p:nvSpPr>
            <p:spPr>
              <a:xfrm>
                <a:off x="8724899" y="4077292"/>
                <a:ext cx="1046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a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668D49-656E-9E74-B1B5-4597B32AA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899" y="4077292"/>
                <a:ext cx="1046596" cy="369332"/>
              </a:xfrm>
              <a:prstGeom prst="rect">
                <a:avLst/>
              </a:prstGeom>
              <a:blipFill>
                <a:blip r:embed="rId9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865594A-6DD5-EA81-F88B-97BE1752BA02}"/>
              </a:ext>
            </a:extLst>
          </p:cNvPr>
          <p:cNvCxnSpPr>
            <a:stCxn id="30" idx="3"/>
            <a:endCxn id="36" idx="0"/>
          </p:cNvCxnSpPr>
          <p:nvPr/>
        </p:nvCxnSpPr>
        <p:spPr>
          <a:xfrm flipH="1">
            <a:off x="2814917" y="2618260"/>
            <a:ext cx="7204152" cy="1538184"/>
          </a:xfrm>
          <a:prstGeom prst="curvedConnector4">
            <a:avLst>
              <a:gd name="adj1" fmla="val -3173"/>
              <a:gd name="adj2" fmla="val 5600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AB4FD370-EFC4-81F9-21EC-A9CF7968F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522110"/>
              </p:ext>
            </p:extLst>
          </p:nvPr>
        </p:nvGraphicFramePr>
        <p:xfrm>
          <a:off x="4675773" y="5415584"/>
          <a:ext cx="328706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8706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3071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DFC7CD5-9C1D-FF05-CA8B-AEFFCECCFBE7}"/>
              </a:ext>
            </a:extLst>
          </p:cNvPr>
          <p:cNvCxnSpPr/>
          <p:nvPr/>
        </p:nvCxnSpPr>
        <p:spPr>
          <a:xfrm>
            <a:off x="8183420" y="6009124"/>
            <a:ext cx="537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EA92A55-A59B-05AE-B44C-16898439A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351882"/>
              </p:ext>
            </p:extLst>
          </p:nvPr>
        </p:nvGraphicFramePr>
        <p:xfrm>
          <a:off x="6409441" y="5446435"/>
          <a:ext cx="537883" cy="137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37883">
                  <a:extLst>
                    <a:ext uri="{9D8B030D-6E8A-4147-A177-3AD203B41FA5}">
                      <a16:colId xmlns:a16="http://schemas.microsoft.com/office/drawing/2014/main" val="1415240117"/>
                    </a:ext>
                  </a:extLst>
                </a:gridCol>
              </a:tblGrid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3444367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3948218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35152734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3595991"/>
                  </a:ext>
                </a:extLst>
              </a:tr>
              <a:tr h="16548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07277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BA3B3375-0D58-6DEA-C530-93A4E841C880}"/>
              </a:ext>
            </a:extLst>
          </p:cNvPr>
          <p:cNvSpPr txBox="1"/>
          <p:nvPr/>
        </p:nvSpPr>
        <p:spPr>
          <a:xfrm>
            <a:off x="1626209" y="5903610"/>
            <a:ext cx="194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The cat saw a 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Picture 60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0A8C673-2599-997C-E928-DE581728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3566597" y="5705666"/>
            <a:ext cx="934168" cy="778885"/>
          </a:xfrm>
          <a:prstGeom prst="rect">
            <a:avLst/>
          </a:prstGeom>
        </p:spPr>
      </p:pic>
      <p:pic>
        <p:nvPicPr>
          <p:cNvPr id="62" name="Picture 6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ABC5A1C-9921-92C4-0D28-73C4654B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319" t="36098" r="31012" b="35710"/>
          <a:stretch>
            <a:fillRect/>
          </a:stretch>
        </p:blipFill>
        <p:spPr>
          <a:xfrm>
            <a:off x="5179487" y="5730224"/>
            <a:ext cx="934168" cy="7788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D20662-E08B-EB8E-19D8-20CB37C3F68D}"/>
                  </a:ext>
                </a:extLst>
              </p:cNvPr>
              <p:cNvSpPr txBox="1"/>
              <p:nvPr/>
            </p:nvSpPr>
            <p:spPr>
              <a:xfrm>
                <a:off x="7116653" y="5824458"/>
                <a:ext cx="1046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3D20662-E08B-EB8E-19D8-20CB37C3F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653" y="5824458"/>
                <a:ext cx="1046596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36A6FB-7246-FDD8-2F17-56F5B3402887}"/>
                  </a:ext>
                </a:extLst>
              </p:cNvPr>
              <p:cNvSpPr txBox="1"/>
              <p:nvPr/>
            </p:nvSpPr>
            <p:spPr>
              <a:xfrm>
                <a:off x="8741474" y="5824458"/>
                <a:ext cx="12941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bird</a:t>
                </a:r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936A6FB-7246-FDD8-2F17-56F5B3402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474" y="5824458"/>
                <a:ext cx="1294170" cy="369332"/>
              </a:xfrm>
              <a:prstGeom prst="rect">
                <a:avLst/>
              </a:prstGeom>
              <a:blipFill>
                <a:blip r:embed="rId11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B94329E5-E9C1-9A9E-E6DF-70B2A24890D0}"/>
              </a:ext>
            </a:extLst>
          </p:cNvPr>
          <p:cNvCxnSpPr>
            <a:cxnSpLocks/>
            <a:stCxn id="42" idx="3"/>
            <a:endCxn id="60" idx="0"/>
          </p:cNvCxnSpPr>
          <p:nvPr/>
        </p:nvCxnSpPr>
        <p:spPr>
          <a:xfrm flipH="1">
            <a:off x="2596404" y="4261958"/>
            <a:ext cx="7175091" cy="1641652"/>
          </a:xfrm>
          <a:prstGeom prst="curvedConnector4">
            <a:avLst>
              <a:gd name="adj1" fmla="val -3186"/>
              <a:gd name="adj2" fmla="val 556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03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AE5A4-8CE1-20C3-CDB9-90384FC1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generative AI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955E7-A533-ED6E-28CB-DCFF95999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72600" cy="28900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classification and generative AI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both model a probability 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- the distinction in variable naming is unimportant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difference</a:t>
                </a:r>
                <a:r>
                  <a:rPr lang="en-US" dirty="0"/>
                  <a:t> lies in the use of the probabilities to either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deterministically decide a label vs. stochastically sampling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substantial differences in model architectures and loss functions depending on the approach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955E7-A533-ED6E-28CB-DCFF95999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72600" cy="2890022"/>
              </a:xfrm>
              <a:blipFill>
                <a:blip r:embed="rId2"/>
                <a:stretch>
                  <a:fillRect l="-1894" t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6034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B4C4-F168-A773-D59F-2A384294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generation?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C804-1236-92E7-64EF-5B8DEE7A2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178040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 far, we’ve assumed the graph is given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Models predict probability of node/edge/graph label or regression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Can we generate graphs instead?</a:t>
            </a:r>
          </a:p>
        </p:txBody>
      </p:sp>
      <p:pic>
        <p:nvPicPr>
          <p:cNvPr id="5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371A8B32-8A70-7600-EB26-B7A225E6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64" y="3721204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B2AD8-7179-30B0-D0F5-BFB4E53108B7}"/>
              </a:ext>
            </a:extLst>
          </p:cNvPr>
          <p:cNvSpPr txBox="1"/>
          <p:nvPr/>
        </p:nvSpPr>
        <p:spPr>
          <a:xfrm>
            <a:off x="8099850" y="6555568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4" descr="Molecular Structure of Caffeine">
            <a:extLst>
              <a:ext uri="{FF2B5EF4-FFF2-40B4-BE49-F238E27FC236}">
                <a16:creationId xmlns:a16="http://schemas.microsoft.com/office/drawing/2014/main" id="{87BA4294-95D4-6619-44E8-FB7A082D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8" y="4755215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701D7-5E7B-0699-47F9-A697770CA8DD}"/>
              </a:ext>
            </a:extLst>
          </p:cNvPr>
          <p:cNvSpPr txBox="1"/>
          <p:nvPr/>
        </p:nvSpPr>
        <p:spPr>
          <a:xfrm>
            <a:off x="1679738" y="6293958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15BAF-9ADF-A445-F403-74FC4D3B8F70}"/>
              </a:ext>
            </a:extLst>
          </p:cNvPr>
          <p:cNvSpPr txBox="1"/>
          <p:nvPr/>
        </p:nvSpPr>
        <p:spPr>
          <a:xfrm>
            <a:off x="1921721" y="4389365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vertabelo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 descr="Top shot of a representation of networks with stick figures.">
            <a:extLst>
              <a:ext uri="{FF2B5EF4-FFF2-40B4-BE49-F238E27FC236}">
                <a16:creationId xmlns:a16="http://schemas.microsoft.com/office/drawing/2014/main" id="{D89364A3-E2B7-1542-A7D9-F57DB4E79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040" y="1274103"/>
            <a:ext cx="3433034" cy="2284547"/>
          </a:xfrm>
          <a:prstGeom prst="rect">
            <a:avLst/>
          </a:prstGeom>
        </p:spPr>
      </p:pic>
      <p:pic>
        <p:nvPicPr>
          <p:cNvPr id="18" name="Picture 2" descr="Some 3D social media icons.">
            <a:extLst>
              <a:ext uri="{FF2B5EF4-FFF2-40B4-BE49-F238E27FC236}">
                <a16:creationId xmlns:a16="http://schemas.microsoft.com/office/drawing/2014/main" id="{7B24435B-642D-7509-B322-51F8F1AC6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t="2786" r="15365" b="6599"/>
          <a:stretch>
            <a:fillRect/>
          </a:stretch>
        </p:blipFill>
        <p:spPr bwMode="auto">
          <a:xfrm>
            <a:off x="10941416" y="2854615"/>
            <a:ext cx="812657" cy="7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1527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3259dfc5-faeb-4e0d-9afa-7806f649d77a"/>
    <ds:schemaRef ds:uri="http://purl.org/dc/elements/1.1/"/>
    <ds:schemaRef ds:uri="http://schemas.openxmlformats.org/package/2006/metadata/core-properties"/>
    <ds:schemaRef ds:uri="2fb62381-eca6-449a-b2cc-44a3e4eac3e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5606</TotalTime>
  <Words>4135</Words>
  <Application>Microsoft Macintosh PowerPoint</Application>
  <PresentationFormat>Widescreen</PresentationFormat>
  <Paragraphs>699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Generative graph models</vt:lpstr>
      <vt:lpstr>Overview</vt:lpstr>
      <vt:lpstr>What is a graph generative model?</vt:lpstr>
      <vt:lpstr>What is a generative AI model?</vt:lpstr>
      <vt:lpstr>What is a generative AI model?</vt:lpstr>
      <vt:lpstr>What is a generative AI model?</vt:lpstr>
      <vt:lpstr>What is a generative AI model?</vt:lpstr>
      <vt:lpstr>What is a generative AI model?</vt:lpstr>
      <vt:lpstr>Graph generation?</vt:lpstr>
      <vt:lpstr>Graph generation?</vt:lpstr>
      <vt:lpstr>Graph generation motivation</vt:lpstr>
      <vt:lpstr>Traditional graph generation methods</vt:lpstr>
      <vt:lpstr>Traditional approach</vt:lpstr>
      <vt:lpstr>Erdös-Rényi model</vt:lpstr>
      <vt:lpstr>Stochastic block models</vt:lpstr>
      <vt:lpstr>Stochastic block models</vt:lpstr>
      <vt:lpstr>Stochastic block models</vt:lpstr>
      <vt:lpstr>Stochastic block models</vt:lpstr>
      <vt:lpstr>Preferential attachment</vt:lpstr>
      <vt:lpstr>Preferential attachment</vt:lpstr>
      <vt:lpstr>Preferential attachment</vt:lpstr>
      <vt:lpstr>Deep generative models</vt:lpstr>
      <vt:lpstr>Graph generative model</vt:lpstr>
      <vt:lpstr>Graph generative model</vt:lpstr>
      <vt:lpstr>Graph generative modeling</vt:lpstr>
      <vt:lpstr>Graph generative modeling</vt:lpstr>
      <vt:lpstr>Autoregressive models</vt:lpstr>
      <vt:lpstr>Graphs as sequences</vt:lpstr>
      <vt:lpstr>Graph generation as a sequence</vt:lpstr>
      <vt:lpstr>Graph generation as a sequence</vt:lpstr>
      <vt:lpstr>Graph generation as a sequence</vt:lpstr>
      <vt:lpstr>Graph generation as a sequence</vt:lpstr>
      <vt:lpstr>Graph generation as a sequence</vt:lpstr>
      <vt:lpstr>Graph generation as a sequence</vt:lpstr>
      <vt:lpstr>Graph generation as a sequence</vt:lpstr>
      <vt:lpstr>GraphRNN</vt:lpstr>
      <vt:lpstr>Recurrent neural network (RNN) review</vt:lpstr>
      <vt:lpstr>Recurrent neural network (RNN) review</vt:lpstr>
      <vt:lpstr>GraphRNN: Two levels of RNN</vt:lpstr>
      <vt:lpstr>GraphRNN for graph sequence generation</vt:lpstr>
      <vt:lpstr>GraphRNN for graph sequence generation</vt:lpstr>
      <vt:lpstr>GraphRNN for graph sequence generation</vt:lpstr>
      <vt:lpstr>Edge sequence generation</vt:lpstr>
      <vt:lpstr>Edge sequence generation</vt:lpstr>
      <vt:lpstr>Edge sequence generation</vt:lpstr>
      <vt:lpstr>GraphRNN for graph sequence generation</vt:lpstr>
      <vt:lpstr>Edge level RNN training</vt:lpstr>
      <vt:lpstr>Edge level RNN training</vt:lpstr>
      <vt:lpstr>Edge level RNN training</vt:lpstr>
      <vt:lpstr>GraphRNN generation plan</vt:lpstr>
      <vt:lpstr>GraphRNN generation plan</vt:lpstr>
      <vt:lpstr>GraphRNN training</vt:lpstr>
      <vt:lpstr>GraphRNN training</vt:lpstr>
      <vt:lpstr>GraphRNN training</vt:lpstr>
      <vt:lpstr>GraphRNN training</vt:lpstr>
      <vt:lpstr>GraphRNN training</vt:lpstr>
      <vt:lpstr>GraphRNN for graph sequence generation</vt:lpstr>
      <vt:lpstr>GraphRNN graph generation</vt:lpstr>
      <vt:lpstr>GraphRNN graph generation</vt:lpstr>
      <vt:lpstr>GraphRNN for graph sequence generation</vt:lpstr>
      <vt:lpstr>Evaluation</vt:lpstr>
      <vt:lpstr>Evaluating generated graphs</vt:lpstr>
      <vt:lpstr>Visual similarity</vt:lpstr>
      <vt:lpstr>Statistical measures</vt:lpstr>
      <vt:lpstr>Statistical measures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2025-11-08T20:41:37Z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